
<file path=[Content_Types].xml><?xml version="1.0" encoding="utf-8"?>
<Types xmlns="http://schemas.openxmlformats.org/package/2006/content-types"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>
      <p:cViewPr varScale="1">
        <p:scale>
          <a:sx n="86" d="100"/>
          <a:sy n="86" d="100"/>
        </p:scale>
        <p:origin x="1291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4139" y="3811270"/>
            <a:ext cx="8939530" cy="266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2204720"/>
            <a:ext cx="3347720" cy="168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570" y="1332230"/>
            <a:ext cx="5076825" cy="3595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596040"/>
            <a:ext cx="1616710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59500" y="6566152"/>
            <a:ext cx="289179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5930" y="455930"/>
            <a:ext cx="1374140" cy="0"/>
          </a:xfrm>
          <a:custGeom>
            <a:avLst/>
            <a:gdLst/>
            <a:ahLst/>
            <a:cxnLst/>
            <a:rect l="l" t="t" r="r" b="b"/>
            <a:pathLst>
              <a:path w="1374139">
                <a:moveTo>
                  <a:pt x="0" y="0"/>
                </a:moveTo>
                <a:lnTo>
                  <a:pt x="1374139" y="0"/>
                </a:lnTo>
              </a:path>
            </a:pathLst>
          </a:custGeom>
          <a:ln w="3175">
            <a:solidFill>
              <a:srgbClr val="005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5930" y="45593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930" y="48005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930" y="5041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5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930" y="52831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15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930" y="55118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255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930" y="5753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0356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930" y="5994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45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930" y="62356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557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930" y="6477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658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" y="6705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0759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" y="6946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859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5930" y="71881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095A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5930" y="7429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A5B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930" y="76708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B5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5930" y="7899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C5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5930" y="81406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0D5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5930" y="8382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E5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5930" y="86233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F5E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5930" y="8864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105F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930" y="91058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15F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5930" y="93471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260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5930" y="95758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361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5930" y="9817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1461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5930" y="10058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562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930" y="102996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663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5930" y="10541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76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5930" y="107823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86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5930" y="11010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96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5930" y="112521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1A66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5930" y="11493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B66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5930" y="117348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C6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5930" y="119761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D6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5930" y="122173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E68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5930" y="12446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F69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5930" y="126873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206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5930" y="12928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216A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5930" y="131698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26B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5930" y="134111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36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5930" y="13652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46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5930" y="13881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256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5930" y="14122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266D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5930" y="143636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76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5930" y="14605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86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5930" y="148463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9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5930" y="15074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2A70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5930" y="153161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2B71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5930" y="15557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2C7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5930" y="157988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2D7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5930" y="160401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3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5930" y="162813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5930" y="16522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4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5930" y="16751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3175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5930" y="16992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337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5930" y="172338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5930" y="17475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7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5930" y="17716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7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5930" y="17945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367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5930" y="18186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377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5930" y="18427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7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5930" y="18669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7A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5930" y="18910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7B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5930" y="19138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3B7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5930" y="19380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3C7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5930" y="19621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3D7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5930" y="19862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3E7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5930" y="201041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7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5930" y="203453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7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5930" y="20586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7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5930" y="20815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428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5930" y="21056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438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5930" y="21297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448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5930" y="21539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82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5930" y="21780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8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5930" y="22009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478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5930" y="22250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488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5930" y="22491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498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5930" y="22733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8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5930" y="22974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8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5930" y="232156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8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5930" y="23444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4D87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5930" y="23685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4E8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5930" y="23926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4F8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5930" y="24168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508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55930" y="244093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8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5930" y="24650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8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5930" y="24879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538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5930" y="25120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548C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55930" y="25361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558D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5930" y="25603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8D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5930" y="25844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8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5930" y="26085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8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5930" y="26314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598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5930" y="26555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5A9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5930" y="26797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5B91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5930" y="27038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5C91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5930" y="272796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92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55930" y="275208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93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5930" y="27762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9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5930" y="27990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609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5930" y="28232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619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5930" y="284733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9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5930" y="28714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9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5930" y="28956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97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5930" y="291846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669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5930" y="294258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66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55930" y="29667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79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5930" y="29908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89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5930" y="30149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99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55930" y="303783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6A9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5930" y="30619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6B9B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5930" y="30861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6C9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5930" y="31102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6D9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5930" y="313436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E9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55930" y="315848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F9E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5930" y="31826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09F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55930" y="32054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69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719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5930" y="322961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72A0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55930" y="32537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3A1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5930" y="32778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4A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5930" y="33020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A2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55930" y="33248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76A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55930" y="33489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77A3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5930" y="33731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78A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5930" y="33972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9A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5930" y="34213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AA5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5930" y="34442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7BA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5930" y="34683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7CA7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5930" y="34925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7DA7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5930" y="35166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7EA8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5930" y="35407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7FA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5930" y="35648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0A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5930" y="35890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1A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5930" y="36118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2AB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5930" y="36360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3A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5930" y="36601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4AC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5930" y="36842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5A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5930" y="37084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6AD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55930" y="37325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7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5930" y="37553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8A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5930" y="37795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9A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5930" y="38036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AB0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5930" y="38277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BB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55930" y="385190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CB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5930" y="38747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DB2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5930" y="38989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EB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5930" y="39230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8FB3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5930" y="39471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0B4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5930" y="39712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1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55930" y="39954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2B5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5930" y="40195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3B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55930" y="40424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4B7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5930" y="40665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5B7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5930" y="40906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6B8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5930" y="41148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7B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55930" y="41389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9B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55930" y="41617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9B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5930" y="41859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ABB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55930" y="42100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BB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55930" y="42341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9CB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55930" y="425830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DB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55930" y="42824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EB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55930" y="43065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FBE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55930" y="43294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0B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55930" y="43535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1B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55930" y="43776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2C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55930" y="44018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A3C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55930" y="44259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4C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55930" y="44488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5C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55930" y="44729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6C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55930" y="44970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A7C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55930" y="45212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8C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55930" y="45453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9C5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5930" y="45681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AC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55930" y="45923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BC6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55930" y="46164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CC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55930" y="46405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ADC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55930" y="466470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EC8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55930" y="46888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FC9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55930" y="47129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0C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5930" y="47358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1CA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55930" y="47599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2CC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55930" y="47840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3CC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55930" y="48082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4CC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55930" y="48323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5C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55930" y="48552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6CD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55930" y="48793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7C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55930" y="49034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8C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55930" y="49276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9C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5930" y="49517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AD0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55930" y="497585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BD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5930" y="49987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CD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55930" y="50228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DD2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55930" y="50469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ED3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5930" y="50711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BFD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55930" y="50952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0D4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5930" y="51193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C1D5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55930" y="51435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2D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55930" y="51663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C3D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55930" y="51904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C4D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5930" y="52146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C5D7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55930" y="52387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6D8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55930" y="52628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D9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5930" y="52857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C8D9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55930" y="53098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C9D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55930" y="53340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CADB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55930" y="53581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CDB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5930" y="538225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CCD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5930" y="54063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DD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55930" y="542925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CE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5930" y="54533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CFDE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5930" y="54775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D0D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55930" y="55016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1D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5930" y="55257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2E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55930" y="55499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3E1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55930" y="55727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D4E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55930" y="55968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D5E2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55930" y="56210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6E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5930" y="56451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7E3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55930" y="56692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8E4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55930" y="56921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D9E5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55930" y="57162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DAE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55930" y="57404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DBE6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55930" y="57645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DC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55930" y="578865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DE7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55930" y="58127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EE8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5930" y="58369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F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55930" y="58597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0E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55930" y="58839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1E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5930" y="590804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2EB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55930" y="59321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E3EB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55930" y="59563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4E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5930" y="59791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5E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55930" y="60032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6E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55930" y="60274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E7E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5930" y="60515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8E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5930" y="60756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9E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5930" y="60985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AF0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5930" y="612267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EBF1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55930" y="614680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ECF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55930" y="617092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EDF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5930" y="619505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EEF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5930" y="621919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FF3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55930" y="624332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0F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55930" y="626617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1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55930" y="629030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F2F5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55930" y="631444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3F6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55930" y="633857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399"/>
                </a:moveTo>
                <a:lnTo>
                  <a:pt x="1374139" y="25399"/>
                </a:lnTo>
                <a:lnTo>
                  <a:pt x="13741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4F7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55930" y="636270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5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55930" y="638682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6F8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55930" y="640969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70"/>
                </a:moveTo>
                <a:lnTo>
                  <a:pt x="1374139" y="26670"/>
                </a:lnTo>
                <a:lnTo>
                  <a:pt x="137413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7F9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55930" y="6433820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F8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55930" y="6457950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9FA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55930" y="648207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AFB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55930" y="6506209"/>
            <a:ext cx="1374140" cy="25400"/>
          </a:xfrm>
          <a:custGeom>
            <a:avLst/>
            <a:gdLst/>
            <a:ahLst/>
            <a:cxnLst/>
            <a:rect l="l" t="t" r="r" b="b"/>
            <a:pathLst>
              <a:path w="1374139" h="25400">
                <a:moveTo>
                  <a:pt x="0" y="25400"/>
                </a:moveTo>
                <a:lnTo>
                  <a:pt x="1374139" y="25400"/>
                </a:lnTo>
                <a:lnTo>
                  <a:pt x="13741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55930" y="6529069"/>
            <a:ext cx="1374140" cy="26670"/>
          </a:xfrm>
          <a:custGeom>
            <a:avLst/>
            <a:gdLst/>
            <a:ahLst/>
            <a:cxnLst/>
            <a:rect l="l" t="t" r="r" b="b"/>
            <a:pathLst>
              <a:path w="1374139" h="26670">
                <a:moveTo>
                  <a:pt x="0" y="26669"/>
                </a:moveTo>
                <a:lnTo>
                  <a:pt x="1374139" y="26669"/>
                </a:lnTo>
                <a:lnTo>
                  <a:pt x="1374139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57200" y="457200"/>
            <a:ext cx="1371600" cy="6096000"/>
          </a:xfrm>
          <a:custGeom>
            <a:avLst/>
            <a:gdLst/>
            <a:ahLst/>
            <a:cxnLst/>
            <a:rect l="l" t="t" r="r" b="b"/>
            <a:pathLst>
              <a:path w="1371600" h="6096000">
                <a:moveTo>
                  <a:pt x="685800" y="6096000"/>
                </a:moveTo>
                <a:lnTo>
                  <a:pt x="0" y="6096000"/>
                </a:lnTo>
                <a:lnTo>
                  <a:pt x="0" y="0"/>
                </a:lnTo>
                <a:lnTo>
                  <a:pt x="1371600" y="0"/>
                </a:lnTo>
                <a:lnTo>
                  <a:pt x="1371600" y="6096000"/>
                </a:lnTo>
                <a:lnTo>
                  <a:pt x="685800" y="6096000"/>
                </a:lnTo>
                <a:close/>
              </a:path>
            </a:pathLst>
          </a:custGeom>
          <a:ln w="12579">
            <a:solidFill>
              <a:srgbClr val="005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 txBox="1">
            <a:spLocks noGrp="1"/>
          </p:cNvSpPr>
          <p:nvPr>
            <p:ph type="title"/>
          </p:nvPr>
        </p:nvSpPr>
        <p:spPr>
          <a:xfrm>
            <a:off x="2134870" y="1253490"/>
            <a:ext cx="5411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5300"/>
                </a:solidFill>
                <a:latin typeface="Times New Roman"/>
                <a:cs typeface="Times New Roman"/>
              </a:rPr>
              <a:t>FINANCIAL</a:t>
            </a:r>
            <a:r>
              <a:rPr sz="4400" b="1" spc="-70" dirty="0">
                <a:solidFill>
                  <a:srgbClr val="005300"/>
                </a:solidFill>
                <a:latin typeface="Times New Roman"/>
                <a:cs typeface="Times New Roman"/>
              </a:rPr>
              <a:t> </a:t>
            </a:r>
            <a:r>
              <a:rPr sz="4400" b="1" spc="-5" dirty="0">
                <a:solidFill>
                  <a:srgbClr val="005300"/>
                </a:solidFill>
                <a:latin typeface="Times New Roman"/>
                <a:cs typeface="Times New Roman"/>
              </a:rPr>
              <a:t>ASSETS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63489" y="466755"/>
            <a:ext cx="1359535" cy="6071235"/>
          </a:xfrm>
          <a:prstGeom prst="rect">
            <a:avLst/>
          </a:prstGeom>
          <a:solidFill>
            <a:srgbClr val="7EA87E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3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solidFill>
                  <a:srgbClr val="005300"/>
                </a:solidFill>
                <a:latin typeface="Arial"/>
                <a:cs typeface="Arial"/>
              </a:rPr>
              <a:t>Chapter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6000" dirty="0">
                <a:solidFill>
                  <a:srgbClr val="005300"/>
                </a:solidFill>
                <a:latin typeface="Times New Roman"/>
                <a:cs typeface="Times New Roman"/>
              </a:rPr>
              <a:t>7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638800" y="2719070"/>
            <a:ext cx="2962910" cy="3672840"/>
          </a:xfrm>
          <a:custGeom>
            <a:avLst/>
            <a:gdLst/>
            <a:ahLst/>
            <a:cxnLst/>
            <a:rect l="l" t="t" r="r" b="b"/>
            <a:pathLst>
              <a:path w="2962909" h="3672840">
                <a:moveTo>
                  <a:pt x="524510" y="880109"/>
                </a:moveTo>
                <a:lnTo>
                  <a:pt x="265429" y="1060449"/>
                </a:lnTo>
                <a:lnTo>
                  <a:pt x="265429" y="2148840"/>
                </a:lnTo>
                <a:lnTo>
                  <a:pt x="0" y="2327910"/>
                </a:lnTo>
                <a:lnTo>
                  <a:pt x="0" y="2580640"/>
                </a:lnTo>
                <a:lnTo>
                  <a:pt x="1460500" y="3672840"/>
                </a:lnTo>
                <a:lnTo>
                  <a:pt x="2962909" y="3672840"/>
                </a:lnTo>
                <a:lnTo>
                  <a:pt x="2962909" y="1170939"/>
                </a:lnTo>
                <a:lnTo>
                  <a:pt x="811529" y="1170939"/>
                </a:lnTo>
                <a:lnTo>
                  <a:pt x="524510" y="880109"/>
                </a:lnTo>
                <a:close/>
              </a:path>
              <a:path w="2962909" h="3672840">
                <a:moveTo>
                  <a:pt x="2962909" y="0"/>
                </a:moveTo>
                <a:lnTo>
                  <a:pt x="979170" y="0"/>
                </a:lnTo>
                <a:lnTo>
                  <a:pt x="979170" y="1170939"/>
                </a:lnTo>
                <a:lnTo>
                  <a:pt x="2962909" y="1170939"/>
                </a:lnTo>
                <a:lnTo>
                  <a:pt x="2962909" y="0"/>
                </a:lnTo>
                <a:close/>
              </a:path>
            </a:pathLst>
          </a:custGeom>
          <a:solidFill>
            <a:srgbClr val="DAD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458709" y="4714240"/>
            <a:ext cx="163830" cy="1677670"/>
          </a:xfrm>
          <a:custGeom>
            <a:avLst/>
            <a:gdLst/>
            <a:ahLst/>
            <a:cxnLst/>
            <a:rect l="l" t="t" r="r" b="b"/>
            <a:pathLst>
              <a:path w="163829" h="1677670">
                <a:moveTo>
                  <a:pt x="0" y="0"/>
                </a:moveTo>
                <a:lnTo>
                  <a:pt x="27940" y="1677670"/>
                </a:lnTo>
                <a:lnTo>
                  <a:pt x="163830" y="1677670"/>
                </a:lnTo>
                <a:lnTo>
                  <a:pt x="157480" y="227330"/>
                </a:lnTo>
                <a:lnTo>
                  <a:pt x="0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250430" y="4359909"/>
            <a:ext cx="236220" cy="2032000"/>
          </a:xfrm>
          <a:custGeom>
            <a:avLst/>
            <a:gdLst/>
            <a:ahLst/>
            <a:cxnLst/>
            <a:rect l="l" t="t" r="r" b="b"/>
            <a:pathLst>
              <a:path w="236220" h="2032000">
                <a:moveTo>
                  <a:pt x="0" y="0"/>
                </a:moveTo>
                <a:lnTo>
                  <a:pt x="0" y="2032000"/>
                </a:lnTo>
                <a:lnTo>
                  <a:pt x="236220" y="2032000"/>
                </a:lnTo>
                <a:lnTo>
                  <a:pt x="232410" y="369570"/>
                </a:lnTo>
                <a:lnTo>
                  <a:pt x="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04890" y="3806190"/>
            <a:ext cx="508000" cy="2585720"/>
          </a:xfrm>
          <a:custGeom>
            <a:avLst/>
            <a:gdLst/>
            <a:ahLst/>
            <a:cxnLst/>
            <a:rect l="l" t="t" r="r" b="b"/>
            <a:pathLst>
              <a:path w="508000" h="2585720">
                <a:moveTo>
                  <a:pt x="53339" y="0"/>
                </a:moveTo>
                <a:lnTo>
                  <a:pt x="0" y="1244600"/>
                </a:lnTo>
                <a:lnTo>
                  <a:pt x="328930" y="2585720"/>
                </a:lnTo>
                <a:lnTo>
                  <a:pt x="487680" y="2585720"/>
                </a:lnTo>
                <a:lnTo>
                  <a:pt x="508000" y="1174750"/>
                </a:lnTo>
                <a:lnTo>
                  <a:pt x="420369" y="1151890"/>
                </a:lnTo>
                <a:lnTo>
                  <a:pt x="328930" y="1065530"/>
                </a:lnTo>
                <a:lnTo>
                  <a:pt x="328930" y="292100"/>
                </a:lnTo>
                <a:lnTo>
                  <a:pt x="53339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702300" y="5050790"/>
            <a:ext cx="516890" cy="1341120"/>
          </a:xfrm>
          <a:custGeom>
            <a:avLst/>
            <a:gdLst/>
            <a:ahLst/>
            <a:cxnLst/>
            <a:rect l="l" t="t" r="r" b="b"/>
            <a:pathLst>
              <a:path w="516889" h="1341120">
                <a:moveTo>
                  <a:pt x="516889" y="0"/>
                </a:moveTo>
                <a:lnTo>
                  <a:pt x="223520" y="0"/>
                </a:lnTo>
                <a:lnTo>
                  <a:pt x="0" y="905510"/>
                </a:lnTo>
                <a:lnTo>
                  <a:pt x="11429" y="1341120"/>
                </a:lnTo>
                <a:lnTo>
                  <a:pt x="516889" y="1341120"/>
                </a:lnTo>
                <a:lnTo>
                  <a:pt x="516889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638800" y="5050790"/>
            <a:ext cx="287020" cy="1341120"/>
          </a:xfrm>
          <a:custGeom>
            <a:avLst/>
            <a:gdLst/>
            <a:ahLst/>
            <a:cxnLst/>
            <a:rect l="l" t="t" r="r" b="b"/>
            <a:pathLst>
              <a:path w="287020" h="1341120">
                <a:moveTo>
                  <a:pt x="287020" y="0"/>
                </a:moveTo>
                <a:lnTo>
                  <a:pt x="0" y="248920"/>
                </a:lnTo>
                <a:lnTo>
                  <a:pt x="0" y="1341120"/>
                </a:lnTo>
                <a:lnTo>
                  <a:pt x="107950" y="1341120"/>
                </a:lnTo>
                <a:lnTo>
                  <a:pt x="107950" y="890270"/>
                </a:lnTo>
                <a:lnTo>
                  <a:pt x="186689" y="890270"/>
                </a:lnTo>
                <a:lnTo>
                  <a:pt x="186689" y="455930"/>
                </a:lnTo>
                <a:lnTo>
                  <a:pt x="287020" y="455930"/>
                </a:lnTo>
                <a:lnTo>
                  <a:pt x="28702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021070" y="3806190"/>
            <a:ext cx="137160" cy="1244600"/>
          </a:xfrm>
          <a:custGeom>
            <a:avLst/>
            <a:gdLst/>
            <a:ahLst/>
            <a:cxnLst/>
            <a:rect l="l" t="t" r="r" b="b"/>
            <a:pathLst>
              <a:path w="137160" h="1244600">
                <a:moveTo>
                  <a:pt x="137159" y="0"/>
                </a:moveTo>
                <a:lnTo>
                  <a:pt x="0" y="106680"/>
                </a:lnTo>
                <a:lnTo>
                  <a:pt x="0" y="1244600"/>
                </a:lnTo>
                <a:lnTo>
                  <a:pt x="137159" y="1244600"/>
                </a:lnTo>
                <a:lnTo>
                  <a:pt x="137159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216650" y="4617720"/>
            <a:ext cx="217170" cy="1774189"/>
          </a:xfrm>
          <a:custGeom>
            <a:avLst/>
            <a:gdLst/>
            <a:ahLst/>
            <a:cxnLst/>
            <a:rect l="l" t="t" r="r" b="b"/>
            <a:pathLst>
              <a:path w="217170" h="1774189">
                <a:moveTo>
                  <a:pt x="0" y="0"/>
                </a:moveTo>
                <a:lnTo>
                  <a:pt x="2539" y="1774189"/>
                </a:lnTo>
                <a:lnTo>
                  <a:pt x="217170" y="1774189"/>
                </a:lnTo>
                <a:lnTo>
                  <a:pt x="217170" y="253999"/>
                </a:lnTo>
                <a:lnTo>
                  <a:pt x="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964169" y="2943860"/>
            <a:ext cx="261620" cy="3448050"/>
          </a:xfrm>
          <a:custGeom>
            <a:avLst/>
            <a:gdLst/>
            <a:ahLst/>
            <a:cxnLst/>
            <a:rect l="l" t="t" r="r" b="b"/>
            <a:pathLst>
              <a:path w="261620" h="3448050">
                <a:moveTo>
                  <a:pt x="255270" y="0"/>
                </a:moveTo>
                <a:lnTo>
                  <a:pt x="2539" y="193039"/>
                </a:lnTo>
                <a:lnTo>
                  <a:pt x="0" y="3448050"/>
                </a:lnTo>
                <a:lnTo>
                  <a:pt x="261620" y="3444240"/>
                </a:lnTo>
                <a:lnTo>
                  <a:pt x="25527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219440" y="2946400"/>
            <a:ext cx="212090" cy="3445510"/>
          </a:xfrm>
          <a:custGeom>
            <a:avLst/>
            <a:gdLst/>
            <a:ahLst/>
            <a:cxnLst/>
            <a:rect l="l" t="t" r="r" b="b"/>
            <a:pathLst>
              <a:path w="212090" h="3445510">
                <a:moveTo>
                  <a:pt x="0" y="0"/>
                </a:moveTo>
                <a:lnTo>
                  <a:pt x="6350" y="3445510"/>
                </a:lnTo>
                <a:lnTo>
                  <a:pt x="208279" y="3445510"/>
                </a:lnTo>
                <a:lnTo>
                  <a:pt x="212089" y="309879"/>
                </a:lnTo>
                <a:lnTo>
                  <a:pt x="0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520430" y="4866640"/>
            <a:ext cx="81280" cy="1525270"/>
          </a:xfrm>
          <a:custGeom>
            <a:avLst/>
            <a:gdLst/>
            <a:ahLst/>
            <a:cxnLst/>
            <a:rect l="l" t="t" r="r" b="b"/>
            <a:pathLst>
              <a:path w="81279" h="1525270">
                <a:moveTo>
                  <a:pt x="0" y="0"/>
                </a:moveTo>
                <a:lnTo>
                  <a:pt x="0" y="1525270"/>
                </a:lnTo>
                <a:lnTo>
                  <a:pt x="81279" y="1525270"/>
                </a:lnTo>
                <a:lnTo>
                  <a:pt x="81279" y="116840"/>
                </a:lnTo>
                <a:lnTo>
                  <a:pt x="0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285480" y="4497070"/>
            <a:ext cx="234950" cy="1894839"/>
          </a:xfrm>
          <a:custGeom>
            <a:avLst/>
            <a:gdLst/>
            <a:ahLst/>
            <a:cxnLst/>
            <a:rect l="l" t="t" r="r" b="b"/>
            <a:pathLst>
              <a:path w="234950" h="1894839">
                <a:moveTo>
                  <a:pt x="3810" y="0"/>
                </a:moveTo>
                <a:lnTo>
                  <a:pt x="0" y="1894839"/>
                </a:lnTo>
                <a:lnTo>
                  <a:pt x="234950" y="1894839"/>
                </a:lnTo>
                <a:lnTo>
                  <a:pt x="234950" y="369569"/>
                </a:lnTo>
                <a:lnTo>
                  <a:pt x="381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662419" y="2806700"/>
            <a:ext cx="436880" cy="3585210"/>
          </a:xfrm>
          <a:custGeom>
            <a:avLst/>
            <a:gdLst/>
            <a:ahLst/>
            <a:cxnLst/>
            <a:rect l="l" t="t" r="r" b="b"/>
            <a:pathLst>
              <a:path w="436879" h="3585210">
                <a:moveTo>
                  <a:pt x="59689" y="0"/>
                </a:moveTo>
                <a:lnTo>
                  <a:pt x="0" y="2937510"/>
                </a:lnTo>
                <a:lnTo>
                  <a:pt x="63500" y="3585210"/>
                </a:lnTo>
                <a:lnTo>
                  <a:pt x="436879" y="3585209"/>
                </a:lnTo>
                <a:lnTo>
                  <a:pt x="435609" y="1595120"/>
                </a:lnTo>
                <a:lnTo>
                  <a:pt x="295909" y="1428750"/>
                </a:lnTo>
                <a:lnTo>
                  <a:pt x="292100" y="354329"/>
                </a:lnTo>
                <a:lnTo>
                  <a:pt x="59689" y="0"/>
                </a:lnTo>
                <a:close/>
              </a:path>
            </a:pathLst>
          </a:custGeom>
          <a:solidFill>
            <a:srgbClr val="889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525259" y="2548889"/>
            <a:ext cx="200660" cy="3843020"/>
          </a:xfrm>
          <a:custGeom>
            <a:avLst/>
            <a:gdLst/>
            <a:ahLst/>
            <a:cxnLst/>
            <a:rect l="l" t="t" r="r" b="b"/>
            <a:pathLst>
              <a:path w="200659" h="3843020">
                <a:moveTo>
                  <a:pt x="0" y="0"/>
                </a:moveTo>
                <a:lnTo>
                  <a:pt x="0" y="2409190"/>
                </a:lnTo>
                <a:lnTo>
                  <a:pt x="67310" y="2468880"/>
                </a:lnTo>
                <a:lnTo>
                  <a:pt x="67310" y="3843020"/>
                </a:lnTo>
                <a:lnTo>
                  <a:pt x="200660" y="3843020"/>
                </a:lnTo>
                <a:lnTo>
                  <a:pt x="196850" y="257810"/>
                </a:lnTo>
                <a:lnTo>
                  <a:pt x="0" y="0"/>
                </a:lnTo>
                <a:close/>
              </a:path>
            </a:pathLst>
          </a:custGeom>
          <a:solidFill>
            <a:srgbClr val="625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128509" y="3465829"/>
            <a:ext cx="464820" cy="615950"/>
          </a:xfrm>
          <a:custGeom>
            <a:avLst/>
            <a:gdLst/>
            <a:ahLst/>
            <a:cxnLst/>
            <a:rect l="l" t="t" r="r" b="b"/>
            <a:pathLst>
              <a:path w="464820" h="615950">
                <a:moveTo>
                  <a:pt x="429336" y="482600"/>
                </a:moveTo>
                <a:lnTo>
                  <a:pt x="252730" y="482600"/>
                </a:lnTo>
                <a:lnTo>
                  <a:pt x="250190" y="570230"/>
                </a:lnTo>
                <a:lnTo>
                  <a:pt x="334010" y="615950"/>
                </a:lnTo>
                <a:lnTo>
                  <a:pt x="464820" y="542290"/>
                </a:lnTo>
                <a:lnTo>
                  <a:pt x="429336" y="482600"/>
                </a:lnTo>
                <a:close/>
              </a:path>
              <a:path w="464820" h="615950">
                <a:moveTo>
                  <a:pt x="107950" y="0"/>
                </a:moveTo>
                <a:lnTo>
                  <a:pt x="0" y="72390"/>
                </a:lnTo>
                <a:lnTo>
                  <a:pt x="82550" y="508000"/>
                </a:lnTo>
                <a:lnTo>
                  <a:pt x="118110" y="525780"/>
                </a:lnTo>
                <a:lnTo>
                  <a:pt x="252730" y="482600"/>
                </a:lnTo>
                <a:lnTo>
                  <a:pt x="429336" y="482600"/>
                </a:lnTo>
                <a:lnTo>
                  <a:pt x="300990" y="266700"/>
                </a:lnTo>
                <a:lnTo>
                  <a:pt x="107950" y="0"/>
                </a:lnTo>
                <a:close/>
              </a:path>
            </a:pathLst>
          </a:custGeom>
          <a:solidFill>
            <a:srgbClr val="BE6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211059" y="3472179"/>
            <a:ext cx="478790" cy="539750"/>
          </a:xfrm>
          <a:custGeom>
            <a:avLst/>
            <a:gdLst/>
            <a:ahLst/>
            <a:cxnLst/>
            <a:rect l="l" t="t" r="r" b="b"/>
            <a:pathLst>
              <a:path w="478790" h="539750">
                <a:moveTo>
                  <a:pt x="458231" y="445770"/>
                </a:moveTo>
                <a:lnTo>
                  <a:pt x="252730" y="445770"/>
                </a:lnTo>
                <a:lnTo>
                  <a:pt x="264160" y="448310"/>
                </a:lnTo>
                <a:lnTo>
                  <a:pt x="276860" y="453390"/>
                </a:lnTo>
                <a:lnTo>
                  <a:pt x="288290" y="461010"/>
                </a:lnTo>
                <a:lnTo>
                  <a:pt x="298450" y="469900"/>
                </a:lnTo>
                <a:lnTo>
                  <a:pt x="308610" y="480060"/>
                </a:lnTo>
                <a:lnTo>
                  <a:pt x="317500" y="487680"/>
                </a:lnTo>
                <a:lnTo>
                  <a:pt x="326390" y="500380"/>
                </a:lnTo>
                <a:lnTo>
                  <a:pt x="331470" y="510540"/>
                </a:lnTo>
                <a:lnTo>
                  <a:pt x="337820" y="519430"/>
                </a:lnTo>
                <a:lnTo>
                  <a:pt x="342900" y="527050"/>
                </a:lnTo>
                <a:lnTo>
                  <a:pt x="346710" y="534670"/>
                </a:lnTo>
                <a:lnTo>
                  <a:pt x="350520" y="537210"/>
                </a:lnTo>
                <a:lnTo>
                  <a:pt x="350520" y="539750"/>
                </a:lnTo>
                <a:lnTo>
                  <a:pt x="478790" y="481330"/>
                </a:lnTo>
                <a:lnTo>
                  <a:pt x="458231" y="445770"/>
                </a:lnTo>
                <a:close/>
              </a:path>
              <a:path w="478790" h="539750">
                <a:moveTo>
                  <a:pt x="8890" y="501650"/>
                </a:moveTo>
                <a:lnTo>
                  <a:pt x="0" y="501650"/>
                </a:lnTo>
                <a:lnTo>
                  <a:pt x="8890" y="530860"/>
                </a:lnTo>
                <a:lnTo>
                  <a:pt x="34290" y="532130"/>
                </a:lnTo>
                <a:lnTo>
                  <a:pt x="59690" y="532130"/>
                </a:lnTo>
                <a:lnTo>
                  <a:pt x="102870" y="527050"/>
                </a:lnTo>
                <a:lnTo>
                  <a:pt x="120650" y="520700"/>
                </a:lnTo>
                <a:lnTo>
                  <a:pt x="138430" y="515620"/>
                </a:lnTo>
                <a:lnTo>
                  <a:pt x="152400" y="509270"/>
                </a:lnTo>
                <a:lnTo>
                  <a:pt x="165100" y="502920"/>
                </a:lnTo>
                <a:lnTo>
                  <a:pt x="15240" y="502920"/>
                </a:lnTo>
                <a:lnTo>
                  <a:pt x="8890" y="501650"/>
                </a:lnTo>
                <a:close/>
              </a:path>
              <a:path w="478790" h="539750">
                <a:moveTo>
                  <a:pt x="30480" y="0"/>
                </a:moveTo>
                <a:lnTo>
                  <a:pt x="152400" y="440690"/>
                </a:lnTo>
                <a:lnTo>
                  <a:pt x="139700" y="453390"/>
                </a:lnTo>
                <a:lnTo>
                  <a:pt x="128270" y="466090"/>
                </a:lnTo>
                <a:lnTo>
                  <a:pt x="115570" y="474980"/>
                </a:lnTo>
                <a:lnTo>
                  <a:pt x="104140" y="485140"/>
                </a:lnTo>
                <a:lnTo>
                  <a:pt x="90170" y="487680"/>
                </a:lnTo>
                <a:lnTo>
                  <a:pt x="78740" y="492760"/>
                </a:lnTo>
                <a:lnTo>
                  <a:pt x="64770" y="496570"/>
                </a:lnTo>
                <a:lnTo>
                  <a:pt x="54610" y="500380"/>
                </a:lnTo>
                <a:lnTo>
                  <a:pt x="41910" y="501650"/>
                </a:lnTo>
                <a:lnTo>
                  <a:pt x="30480" y="502920"/>
                </a:lnTo>
                <a:lnTo>
                  <a:pt x="165100" y="502920"/>
                </a:lnTo>
                <a:lnTo>
                  <a:pt x="167640" y="501650"/>
                </a:lnTo>
                <a:lnTo>
                  <a:pt x="175260" y="492760"/>
                </a:lnTo>
                <a:lnTo>
                  <a:pt x="186690" y="485140"/>
                </a:lnTo>
                <a:lnTo>
                  <a:pt x="193040" y="477520"/>
                </a:lnTo>
                <a:lnTo>
                  <a:pt x="199390" y="472440"/>
                </a:lnTo>
                <a:lnTo>
                  <a:pt x="204470" y="464820"/>
                </a:lnTo>
                <a:lnTo>
                  <a:pt x="208280" y="461010"/>
                </a:lnTo>
                <a:lnTo>
                  <a:pt x="209550" y="457200"/>
                </a:lnTo>
                <a:lnTo>
                  <a:pt x="212090" y="457200"/>
                </a:lnTo>
                <a:lnTo>
                  <a:pt x="224790" y="450850"/>
                </a:lnTo>
                <a:lnTo>
                  <a:pt x="238760" y="445770"/>
                </a:lnTo>
                <a:lnTo>
                  <a:pt x="458231" y="445770"/>
                </a:lnTo>
                <a:lnTo>
                  <a:pt x="337820" y="237490"/>
                </a:lnTo>
                <a:lnTo>
                  <a:pt x="341630" y="232410"/>
                </a:lnTo>
                <a:lnTo>
                  <a:pt x="345440" y="224790"/>
                </a:lnTo>
                <a:lnTo>
                  <a:pt x="346710" y="219710"/>
                </a:lnTo>
                <a:lnTo>
                  <a:pt x="350520" y="214630"/>
                </a:lnTo>
                <a:lnTo>
                  <a:pt x="351790" y="205740"/>
                </a:lnTo>
                <a:lnTo>
                  <a:pt x="353060" y="198120"/>
                </a:lnTo>
                <a:lnTo>
                  <a:pt x="351790" y="190500"/>
                </a:lnTo>
                <a:lnTo>
                  <a:pt x="351790" y="185420"/>
                </a:lnTo>
                <a:lnTo>
                  <a:pt x="350520" y="182880"/>
                </a:lnTo>
                <a:lnTo>
                  <a:pt x="330200" y="86360"/>
                </a:lnTo>
                <a:lnTo>
                  <a:pt x="30480" y="0"/>
                </a:lnTo>
                <a:close/>
              </a:path>
            </a:pathLst>
          </a:custGeom>
          <a:solidFill>
            <a:srgbClr val="B24C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817870" y="4743450"/>
            <a:ext cx="840740" cy="435609"/>
          </a:xfrm>
          <a:custGeom>
            <a:avLst/>
            <a:gdLst/>
            <a:ahLst/>
            <a:cxnLst/>
            <a:rect l="l" t="t" r="r" b="b"/>
            <a:pathLst>
              <a:path w="840740" h="435610">
                <a:moveTo>
                  <a:pt x="54609" y="0"/>
                </a:moveTo>
                <a:lnTo>
                  <a:pt x="0" y="95250"/>
                </a:lnTo>
                <a:lnTo>
                  <a:pt x="433069" y="435610"/>
                </a:lnTo>
                <a:lnTo>
                  <a:pt x="840739" y="334010"/>
                </a:lnTo>
                <a:lnTo>
                  <a:pt x="690879" y="194310"/>
                </a:lnTo>
                <a:lnTo>
                  <a:pt x="54609" y="0"/>
                </a:lnTo>
                <a:close/>
              </a:path>
            </a:pathLst>
          </a:custGeom>
          <a:solidFill>
            <a:srgbClr val="B24C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775959" y="4685029"/>
            <a:ext cx="687070" cy="340360"/>
          </a:xfrm>
          <a:custGeom>
            <a:avLst/>
            <a:gdLst/>
            <a:ahLst/>
            <a:cxnLst/>
            <a:rect l="l" t="t" r="r" b="b"/>
            <a:pathLst>
              <a:path w="687070" h="340360">
                <a:moveTo>
                  <a:pt x="270235" y="87630"/>
                </a:moveTo>
                <a:lnTo>
                  <a:pt x="96519" y="87630"/>
                </a:lnTo>
                <a:lnTo>
                  <a:pt x="427989" y="340360"/>
                </a:lnTo>
                <a:lnTo>
                  <a:pt x="687069" y="311150"/>
                </a:lnTo>
                <a:lnTo>
                  <a:pt x="270235" y="87630"/>
                </a:lnTo>
                <a:close/>
              </a:path>
              <a:path w="687070" h="340360">
                <a:moveTo>
                  <a:pt x="66039" y="0"/>
                </a:moveTo>
                <a:lnTo>
                  <a:pt x="0" y="95250"/>
                </a:lnTo>
                <a:lnTo>
                  <a:pt x="41910" y="153670"/>
                </a:lnTo>
                <a:lnTo>
                  <a:pt x="96519" y="87630"/>
                </a:lnTo>
                <a:lnTo>
                  <a:pt x="270235" y="87630"/>
                </a:lnTo>
                <a:lnTo>
                  <a:pt x="248919" y="76200"/>
                </a:lnTo>
                <a:lnTo>
                  <a:pt x="66039" y="0"/>
                </a:lnTo>
                <a:close/>
              </a:path>
            </a:pathLst>
          </a:custGeom>
          <a:solidFill>
            <a:srgbClr val="BE6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796279" y="4290059"/>
            <a:ext cx="241300" cy="237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70270" y="4206240"/>
            <a:ext cx="770890" cy="769620"/>
          </a:xfrm>
          <a:custGeom>
            <a:avLst/>
            <a:gdLst/>
            <a:ahLst/>
            <a:cxnLst/>
            <a:rect l="l" t="t" r="r" b="b"/>
            <a:pathLst>
              <a:path w="770890" h="769620">
                <a:moveTo>
                  <a:pt x="63500" y="487680"/>
                </a:moveTo>
                <a:lnTo>
                  <a:pt x="25400" y="615950"/>
                </a:lnTo>
                <a:lnTo>
                  <a:pt x="74929" y="637540"/>
                </a:lnTo>
                <a:lnTo>
                  <a:pt x="554989" y="769620"/>
                </a:lnTo>
                <a:lnTo>
                  <a:pt x="770889" y="673100"/>
                </a:lnTo>
                <a:lnTo>
                  <a:pt x="708659" y="554990"/>
                </a:lnTo>
                <a:lnTo>
                  <a:pt x="706030" y="552450"/>
                </a:lnTo>
                <a:lnTo>
                  <a:pt x="252729" y="552450"/>
                </a:lnTo>
                <a:lnTo>
                  <a:pt x="63500" y="487680"/>
                </a:lnTo>
                <a:close/>
              </a:path>
              <a:path w="770890" h="769620">
                <a:moveTo>
                  <a:pt x="104139" y="0"/>
                </a:moveTo>
                <a:lnTo>
                  <a:pt x="0" y="17780"/>
                </a:lnTo>
                <a:lnTo>
                  <a:pt x="74929" y="359410"/>
                </a:lnTo>
                <a:lnTo>
                  <a:pt x="252729" y="552450"/>
                </a:lnTo>
                <a:lnTo>
                  <a:pt x="706030" y="552450"/>
                </a:lnTo>
                <a:lnTo>
                  <a:pt x="633729" y="482600"/>
                </a:lnTo>
                <a:lnTo>
                  <a:pt x="218439" y="242570"/>
                </a:lnTo>
                <a:lnTo>
                  <a:pt x="104139" y="0"/>
                </a:lnTo>
                <a:close/>
              </a:path>
            </a:pathLst>
          </a:custGeom>
          <a:solidFill>
            <a:srgbClr val="BE6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045200" y="4765040"/>
            <a:ext cx="608330" cy="285750"/>
          </a:xfrm>
          <a:custGeom>
            <a:avLst/>
            <a:gdLst/>
            <a:ahLst/>
            <a:cxnLst/>
            <a:rect l="l" t="t" r="r" b="b"/>
            <a:pathLst>
              <a:path w="608329" h="285750">
                <a:moveTo>
                  <a:pt x="34289" y="0"/>
                </a:moveTo>
                <a:lnTo>
                  <a:pt x="0" y="78740"/>
                </a:lnTo>
                <a:lnTo>
                  <a:pt x="412750" y="285750"/>
                </a:lnTo>
                <a:lnTo>
                  <a:pt x="571500" y="236220"/>
                </a:lnTo>
                <a:lnTo>
                  <a:pt x="604947" y="123190"/>
                </a:lnTo>
                <a:lnTo>
                  <a:pt x="393700" y="123190"/>
                </a:lnTo>
                <a:lnTo>
                  <a:pt x="34289" y="0"/>
                </a:lnTo>
                <a:close/>
              </a:path>
              <a:path w="608329" h="285750">
                <a:moveTo>
                  <a:pt x="608329" y="111760"/>
                </a:moveTo>
                <a:lnTo>
                  <a:pt x="393700" y="123190"/>
                </a:lnTo>
                <a:lnTo>
                  <a:pt x="604947" y="123190"/>
                </a:lnTo>
                <a:lnTo>
                  <a:pt x="608329" y="111760"/>
                </a:lnTo>
                <a:close/>
              </a:path>
            </a:pathLst>
          </a:custGeom>
          <a:solidFill>
            <a:srgbClr val="B24C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074409" y="4199890"/>
            <a:ext cx="529590" cy="546100"/>
          </a:xfrm>
          <a:custGeom>
            <a:avLst/>
            <a:gdLst/>
            <a:ahLst/>
            <a:cxnLst/>
            <a:rect l="l" t="t" r="r" b="b"/>
            <a:pathLst>
              <a:path w="529590" h="546100">
                <a:moveTo>
                  <a:pt x="104139" y="0"/>
                </a:moveTo>
                <a:lnTo>
                  <a:pt x="0" y="6350"/>
                </a:lnTo>
                <a:lnTo>
                  <a:pt x="43179" y="261620"/>
                </a:lnTo>
                <a:lnTo>
                  <a:pt x="304800" y="546100"/>
                </a:lnTo>
                <a:lnTo>
                  <a:pt x="529589" y="488950"/>
                </a:lnTo>
                <a:lnTo>
                  <a:pt x="148589" y="168910"/>
                </a:lnTo>
                <a:lnTo>
                  <a:pt x="104139" y="0"/>
                </a:lnTo>
                <a:close/>
              </a:path>
            </a:pathLst>
          </a:custGeom>
          <a:solidFill>
            <a:srgbClr val="B24C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960109" y="3364229"/>
            <a:ext cx="241300" cy="240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562090" y="4761229"/>
            <a:ext cx="204469" cy="335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098030" y="5819140"/>
            <a:ext cx="567690" cy="572770"/>
          </a:xfrm>
          <a:custGeom>
            <a:avLst/>
            <a:gdLst/>
            <a:ahLst/>
            <a:cxnLst/>
            <a:rect l="l" t="t" r="r" b="b"/>
            <a:pathLst>
              <a:path w="567690" h="572770">
                <a:moveTo>
                  <a:pt x="518160" y="0"/>
                </a:moveTo>
                <a:lnTo>
                  <a:pt x="0" y="21590"/>
                </a:lnTo>
                <a:lnTo>
                  <a:pt x="0" y="572770"/>
                </a:lnTo>
                <a:lnTo>
                  <a:pt x="445770" y="572770"/>
                </a:lnTo>
                <a:lnTo>
                  <a:pt x="567690" y="248920"/>
                </a:lnTo>
                <a:lnTo>
                  <a:pt x="518160" y="0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482840" y="5634990"/>
            <a:ext cx="391160" cy="756920"/>
          </a:xfrm>
          <a:custGeom>
            <a:avLst/>
            <a:gdLst/>
            <a:ahLst/>
            <a:cxnLst/>
            <a:rect l="l" t="t" r="r" b="b"/>
            <a:pathLst>
              <a:path w="391159" h="756920">
                <a:moveTo>
                  <a:pt x="391159" y="0"/>
                </a:moveTo>
                <a:lnTo>
                  <a:pt x="36829" y="184150"/>
                </a:lnTo>
                <a:lnTo>
                  <a:pt x="133350" y="424180"/>
                </a:lnTo>
                <a:lnTo>
                  <a:pt x="0" y="612140"/>
                </a:lnTo>
                <a:lnTo>
                  <a:pt x="60959" y="654050"/>
                </a:lnTo>
                <a:lnTo>
                  <a:pt x="58419" y="756920"/>
                </a:lnTo>
                <a:lnTo>
                  <a:pt x="269239" y="756920"/>
                </a:lnTo>
                <a:lnTo>
                  <a:pt x="278129" y="524510"/>
                </a:lnTo>
                <a:lnTo>
                  <a:pt x="378459" y="388620"/>
                </a:lnTo>
                <a:lnTo>
                  <a:pt x="391159" y="0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958330" y="5396229"/>
            <a:ext cx="222250" cy="491490"/>
          </a:xfrm>
          <a:custGeom>
            <a:avLst/>
            <a:gdLst/>
            <a:ahLst/>
            <a:cxnLst/>
            <a:rect l="l" t="t" r="r" b="b"/>
            <a:pathLst>
              <a:path w="222250" h="491489">
                <a:moveTo>
                  <a:pt x="6350" y="0"/>
                </a:moveTo>
                <a:lnTo>
                  <a:pt x="0" y="426720"/>
                </a:lnTo>
                <a:lnTo>
                  <a:pt x="208279" y="491490"/>
                </a:lnTo>
                <a:lnTo>
                  <a:pt x="222250" y="160020"/>
                </a:lnTo>
                <a:lnTo>
                  <a:pt x="6350" y="0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132319" y="5527040"/>
            <a:ext cx="300990" cy="433070"/>
          </a:xfrm>
          <a:custGeom>
            <a:avLst/>
            <a:gdLst/>
            <a:ahLst/>
            <a:cxnLst/>
            <a:rect l="l" t="t" r="r" b="b"/>
            <a:pathLst>
              <a:path w="300990" h="433070">
                <a:moveTo>
                  <a:pt x="0" y="0"/>
                </a:moveTo>
                <a:lnTo>
                  <a:pt x="3809" y="300990"/>
                </a:lnTo>
                <a:lnTo>
                  <a:pt x="3809" y="433070"/>
                </a:lnTo>
                <a:lnTo>
                  <a:pt x="278129" y="398780"/>
                </a:lnTo>
                <a:lnTo>
                  <a:pt x="300989" y="59690"/>
                </a:lnTo>
                <a:lnTo>
                  <a:pt x="0" y="0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402830" y="5115559"/>
            <a:ext cx="732790" cy="810260"/>
          </a:xfrm>
          <a:custGeom>
            <a:avLst/>
            <a:gdLst/>
            <a:ahLst/>
            <a:cxnLst/>
            <a:rect l="l" t="t" r="r" b="b"/>
            <a:pathLst>
              <a:path w="732790" h="810260">
                <a:moveTo>
                  <a:pt x="732790" y="0"/>
                </a:moveTo>
                <a:lnTo>
                  <a:pt x="0" y="490219"/>
                </a:lnTo>
                <a:lnTo>
                  <a:pt x="7620" y="810259"/>
                </a:lnTo>
                <a:lnTo>
                  <a:pt x="535940" y="594359"/>
                </a:lnTo>
                <a:lnTo>
                  <a:pt x="732790" y="0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044690" y="5457190"/>
            <a:ext cx="109220" cy="370840"/>
          </a:xfrm>
          <a:custGeom>
            <a:avLst/>
            <a:gdLst/>
            <a:ahLst/>
            <a:cxnLst/>
            <a:rect l="l" t="t" r="r" b="b"/>
            <a:pathLst>
              <a:path w="109220" h="370839">
                <a:moveTo>
                  <a:pt x="0" y="0"/>
                </a:moveTo>
                <a:lnTo>
                  <a:pt x="8889" y="304800"/>
                </a:lnTo>
                <a:lnTo>
                  <a:pt x="91439" y="370840"/>
                </a:lnTo>
                <a:lnTo>
                  <a:pt x="109219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015480" y="4074159"/>
            <a:ext cx="546100" cy="810260"/>
          </a:xfrm>
          <a:custGeom>
            <a:avLst/>
            <a:gdLst/>
            <a:ahLst/>
            <a:cxnLst/>
            <a:rect l="l" t="t" r="r" b="b"/>
            <a:pathLst>
              <a:path w="546100" h="810260">
                <a:moveTo>
                  <a:pt x="436879" y="0"/>
                </a:moveTo>
                <a:lnTo>
                  <a:pt x="388620" y="7619"/>
                </a:lnTo>
                <a:lnTo>
                  <a:pt x="337820" y="73659"/>
                </a:lnTo>
                <a:lnTo>
                  <a:pt x="22860" y="477519"/>
                </a:lnTo>
                <a:lnTo>
                  <a:pt x="0" y="805179"/>
                </a:lnTo>
                <a:lnTo>
                  <a:pt x="149860" y="810259"/>
                </a:lnTo>
                <a:lnTo>
                  <a:pt x="546100" y="73659"/>
                </a:lnTo>
                <a:lnTo>
                  <a:pt x="436879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960869" y="4126229"/>
            <a:ext cx="412750" cy="441959"/>
          </a:xfrm>
          <a:custGeom>
            <a:avLst/>
            <a:gdLst/>
            <a:ahLst/>
            <a:cxnLst/>
            <a:rect l="l" t="t" r="r" b="b"/>
            <a:pathLst>
              <a:path w="412750" h="441960">
                <a:moveTo>
                  <a:pt x="412750" y="0"/>
                </a:moveTo>
                <a:lnTo>
                  <a:pt x="285750" y="26670"/>
                </a:lnTo>
                <a:lnTo>
                  <a:pt x="72389" y="212090"/>
                </a:lnTo>
                <a:lnTo>
                  <a:pt x="0" y="441960"/>
                </a:lnTo>
                <a:lnTo>
                  <a:pt x="383539" y="68580"/>
                </a:lnTo>
                <a:lnTo>
                  <a:pt x="412750" y="0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915150" y="4126229"/>
            <a:ext cx="466090" cy="756920"/>
          </a:xfrm>
          <a:custGeom>
            <a:avLst/>
            <a:gdLst/>
            <a:ahLst/>
            <a:cxnLst/>
            <a:rect l="l" t="t" r="r" b="b"/>
            <a:pathLst>
              <a:path w="466090" h="756920">
                <a:moveTo>
                  <a:pt x="458470" y="0"/>
                </a:moveTo>
                <a:lnTo>
                  <a:pt x="8890" y="434340"/>
                </a:lnTo>
                <a:lnTo>
                  <a:pt x="0" y="707390"/>
                </a:lnTo>
                <a:lnTo>
                  <a:pt x="134620" y="756920"/>
                </a:lnTo>
                <a:lnTo>
                  <a:pt x="172720" y="420370"/>
                </a:lnTo>
                <a:lnTo>
                  <a:pt x="466090" y="118110"/>
                </a:lnTo>
                <a:lnTo>
                  <a:pt x="458470" y="0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148830" y="4245609"/>
            <a:ext cx="321310" cy="680720"/>
          </a:xfrm>
          <a:custGeom>
            <a:avLst/>
            <a:gdLst/>
            <a:ahLst/>
            <a:cxnLst/>
            <a:rect l="l" t="t" r="r" b="b"/>
            <a:pathLst>
              <a:path w="321309" h="680720">
                <a:moveTo>
                  <a:pt x="321310" y="0"/>
                </a:moveTo>
                <a:lnTo>
                  <a:pt x="17779" y="265429"/>
                </a:lnTo>
                <a:lnTo>
                  <a:pt x="0" y="665479"/>
                </a:lnTo>
                <a:lnTo>
                  <a:pt x="138429" y="680719"/>
                </a:lnTo>
                <a:lnTo>
                  <a:pt x="321310" y="0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373619" y="3987800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250311" y="102869"/>
                </a:moveTo>
                <a:lnTo>
                  <a:pt x="83820" y="102869"/>
                </a:lnTo>
                <a:lnTo>
                  <a:pt x="175259" y="172719"/>
                </a:lnTo>
                <a:lnTo>
                  <a:pt x="250311" y="102869"/>
                </a:lnTo>
                <a:close/>
              </a:path>
              <a:path w="303529" h="172720">
                <a:moveTo>
                  <a:pt x="5079" y="48260"/>
                </a:moveTo>
                <a:lnTo>
                  <a:pt x="0" y="138430"/>
                </a:lnTo>
                <a:lnTo>
                  <a:pt x="83820" y="102869"/>
                </a:lnTo>
                <a:lnTo>
                  <a:pt x="250311" y="102869"/>
                </a:lnTo>
                <a:lnTo>
                  <a:pt x="296707" y="59689"/>
                </a:lnTo>
                <a:lnTo>
                  <a:pt x="104139" y="59689"/>
                </a:lnTo>
                <a:lnTo>
                  <a:pt x="5079" y="48260"/>
                </a:lnTo>
                <a:close/>
              </a:path>
              <a:path w="303529" h="172720">
                <a:moveTo>
                  <a:pt x="200659" y="0"/>
                </a:moveTo>
                <a:lnTo>
                  <a:pt x="104139" y="59689"/>
                </a:lnTo>
                <a:lnTo>
                  <a:pt x="296707" y="59689"/>
                </a:lnTo>
                <a:lnTo>
                  <a:pt x="303529" y="53339"/>
                </a:lnTo>
                <a:lnTo>
                  <a:pt x="200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574280" y="3953509"/>
            <a:ext cx="231140" cy="115570"/>
          </a:xfrm>
          <a:custGeom>
            <a:avLst/>
            <a:gdLst/>
            <a:ahLst/>
            <a:cxnLst/>
            <a:rect l="l" t="t" r="r" b="b"/>
            <a:pathLst>
              <a:path w="231140" h="115570">
                <a:moveTo>
                  <a:pt x="115570" y="0"/>
                </a:moveTo>
                <a:lnTo>
                  <a:pt x="0" y="34289"/>
                </a:lnTo>
                <a:lnTo>
                  <a:pt x="48260" y="115569"/>
                </a:lnTo>
                <a:lnTo>
                  <a:pt x="231140" y="53339"/>
                </a:lnTo>
                <a:lnTo>
                  <a:pt x="115570" y="0"/>
                </a:lnTo>
                <a:close/>
              </a:path>
            </a:pathLst>
          </a:custGeom>
          <a:solidFill>
            <a:srgbClr val="9B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700519" y="3982720"/>
            <a:ext cx="1540510" cy="1558290"/>
          </a:xfrm>
          <a:custGeom>
            <a:avLst/>
            <a:gdLst/>
            <a:ahLst/>
            <a:cxnLst/>
            <a:rect l="l" t="t" r="r" b="b"/>
            <a:pathLst>
              <a:path w="1540509" h="1558289">
                <a:moveTo>
                  <a:pt x="66039" y="795019"/>
                </a:moveTo>
                <a:lnTo>
                  <a:pt x="0" y="928369"/>
                </a:lnTo>
                <a:lnTo>
                  <a:pt x="69850" y="1139189"/>
                </a:lnTo>
                <a:lnTo>
                  <a:pt x="539750" y="1558289"/>
                </a:lnTo>
                <a:lnTo>
                  <a:pt x="778509" y="1558289"/>
                </a:lnTo>
                <a:lnTo>
                  <a:pt x="1193800" y="1311909"/>
                </a:lnTo>
                <a:lnTo>
                  <a:pt x="1517529" y="900429"/>
                </a:lnTo>
                <a:lnTo>
                  <a:pt x="532129" y="900429"/>
                </a:lnTo>
                <a:lnTo>
                  <a:pt x="66039" y="795019"/>
                </a:lnTo>
                <a:close/>
              </a:path>
              <a:path w="1540509" h="1558289">
                <a:moveTo>
                  <a:pt x="1177289" y="0"/>
                </a:moveTo>
                <a:lnTo>
                  <a:pt x="923289" y="58419"/>
                </a:lnTo>
                <a:lnTo>
                  <a:pt x="722629" y="313689"/>
                </a:lnTo>
                <a:lnTo>
                  <a:pt x="595629" y="643889"/>
                </a:lnTo>
                <a:lnTo>
                  <a:pt x="532129" y="900429"/>
                </a:lnTo>
                <a:lnTo>
                  <a:pt x="1517529" y="900429"/>
                </a:lnTo>
                <a:lnTo>
                  <a:pt x="1540509" y="871219"/>
                </a:lnTo>
                <a:lnTo>
                  <a:pt x="1391920" y="147319"/>
                </a:lnTo>
                <a:lnTo>
                  <a:pt x="1263650" y="41909"/>
                </a:lnTo>
                <a:lnTo>
                  <a:pt x="1177289" y="0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33209" y="3982720"/>
            <a:ext cx="1761489" cy="1715770"/>
          </a:xfrm>
          <a:custGeom>
            <a:avLst/>
            <a:gdLst/>
            <a:ahLst/>
            <a:cxnLst/>
            <a:rect l="l" t="t" r="r" b="b"/>
            <a:pathLst>
              <a:path w="1761490" h="1715770">
                <a:moveTo>
                  <a:pt x="974090" y="1653539"/>
                </a:moveTo>
                <a:lnTo>
                  <a:pt x="777240" y="1653539"/>
                </a:lnTo>
                <a:lnTo>
                  <a:pt x="836930" y="1715769"/>
                </a:lnTo>
                <a:lnTo>
                  <a:pt x="974090" y="1675129"/>
                </a:lnTo>
                <a:lnTo>
                  <a:pt x="974090" y="1653539"/>
                </a:lnTo>
                <a:close/>
              </a:path>
              <a:path w="1761490" h="1715770">
                <a:moveTo>
                  <a:pt x="67310" y="928369"/>
                </a:moveTo>
                <a:lnTo>
                  <a:pt x="0" y="1122679"/>
                </a:lnTo>
                <a:lnTo>
                  <a:pt x="574040" y="1680209"/>
                </a:lnTo>
                <a:lnTo>
                  <a:pt x="777240" y="1653539"/>
                </a:lnTo>
                <a:lnTo>
                  <a:pt x="974090" y="1653539"/>
                </a:lnTo>
                <a:lnTo>
                  <a:pt x="974090" y="1598929"/>
                </a:lnTo>
                <a:lnTo>
                  <a:pt x="1123950" y="1596389"/>
                </a:lnTo>
                <a:lnTo>
                  <a:pt x="1193895" y="1518919"/>
                </a:lnTo>
                <a:lnTo>
                  <a:pt x="802640" y="1518919"/>
                </a:lnTo>
                <a:lnTo>
                  <a:pt x="744299" y="1442719"/>
                </a:lnTo>
                <a:lnTo>
                  <a:pt x="608330" y="1442719"/>
                </a:lnTo>
                <a:lnTo>
                  <a:pt x="67310" y="928369"/>
                </a:lnTo>
                <a:close/>
              </a:path>
              <a:path w="1761490" h="1715770">
                <a:moveTo>
                  <a:pt x="1244600" y="0"/>
                </a:moveTo>
                <a:lnTo>
                  <a:pt x="1409700" y="143509"/>
                </a:lnTo>
                <a:lnTo>
                  <a:pt x="1443990" y="331469"/>
                </a:lnTo>
                <a:lnTo>
                  <a:pt x="1301750" y="411479"/>
                </a:lnTo>
                <a:lnTo>
                  <a:pt x="1419860" y="459739"/>
                </a:lnTo>
                <a:lnTo>
                  <a:pt x="1427480" y="922019"/>
                </a:lnTo>
                <a:lnTo>
                  <a:pt x="1012190" y="1386839"/>
                </a:lnTo>
                <a:lnTo>
                  <a:pt x="899160" y="1399539"/>
                </a:lnTo>
                <a:lnTo>
                  <a:pt x="899160" y="1487169"/>
                </a:lnTo>
                <a:lnTo>
                  <a:pt x="802640" y="1518919"/>
                </a:lnTo>
                <a:lnTo>
                  <a:pt x="1193895" y="1518919"/>
                </a:lnTo>
                <a:lnTo>
                  <a:pt x="1761490" y="890269"/>
                </a:lnTo>
                <a:lnTo>
                  <a:pt x="1722120" y="370839"/>
                </a:lnTo>
                <a:lnTo>
                  <a:pt x="1602740" y="287019"/>
                </a:lnTo>
                <a:lnTo>
                  <a:pt x="1513840" y="113029"/>
                </a:lnTo>
                <a:lnTo>
                  <a:pt x="1328420" y="11429"/>
                </a:lnTo>
                <a:lnTo>
                  <a:pt x="1244600" y="0"/>
                </a:lnTo>
                <a:close/>
              </a:path>
              <a:path w="1761490" h="1715770">
                <a:moveTo>
                  <a:pt x="740410" y="1437639"/>
                </a:moveTo>
                <a:lnTo>
                  <a:pt x="608330" y="1442719"/>
                </a:lnTo>
                <a:lnTo>
                  <a:pt x="744299" y="1442719"/>
                </a:lnTo>
                <a:lnTo>
                  <a:pt x="740410" y="1437639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88709" y="4281170"/>
            <a:ext cx="24511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129020" y="3305809"/>
            <a:ext cx="240029" cy="241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12000" y="3366770"/>
            <a:ext cx="449580" cy="313690"/>
          </a:xfrm>
          <a:custGeom>
            <a:avLst/>
            <a:gdLst/>
            <a:ahLst/>
            <a:cxnLst/>
            <a:rect l="l" t="t" r="r" b="b"/>
            <a:pathLst>
              <a:path w="449579" h="313689">
                <a:moveTo>
                  <a:pt x="433318" y="151129"/>
                </a:moveTo>
                <a:lnTo>
                  <a:pt x="165100" y="151129"/>
                </a:lnTo>
                <a:lnTo>
                  <a:pt x="184150" y="154939"/>
                </a:lnTo>
                <a:lnTo>
                  <a:pt x="204470" y="160019"/>
                </a:lnTo>
                <a:lnTo>
                  <a:pt x="243840" y="185419"/>
                </a:lnTo>
                <a:lnTo>
                  <a:pt x="281940" y="234950"/>
                </a:lnTo>
                <a:lnTo>
                  <a:pt x="297179" y="270509"/>
                </a:lnTo>
                <a:lnTo>
                  <a:pt x="312420" y="313689"/>
                </a:lnTo>
                <a:lnTo>
                  <a:pt x="355600" y="299719"/>
                </a:lnTo>
                <a:lnTo>
                  <a:pt x="355600" y="281939"/>
                </a:lnTo>
                <a:lnTo>
                  <a:pt x="360679" y="271779"/>
                </a:lnTo>
                <a:lnTo>
                  <a:pt x="361950" y="266699"/>
                </a:lnTo>
                <a:lnTo>
                  <a:pt x="367029" y="264159"/>
                </a:lnTo>
                <a:lnTo>
                  <a:pt x="370840" y="259079"/>
                </a:lnTo>
                <a:lnTo>
                  <a:pt x="377190" y="255269"/>
                </a:lnTo>
                <a:lnTo>
                  <a:pt x="382270" y="251459"/>
                </a:lnTo>
                <a:lnTo>
                  <a:pt x="392429" y="248919"/>
                </a:lnTo>
                <a:lnTo>
                  <a:pt x="401320" y="246379"/>
                </a:lnTo>
                <a:lnTo>
                  <a:pt x="444611" y="246379"/>
                </a:lnTo>
                <a:lnTo>
                  <a:pt x="433318" y="151129"/>
                </a:lnTo>
                <a:close/>
              </a:path>
              <a:path w="449579" h="313689">
                <a:moveTo>
                  <a:pt x="444611" y="246379"/>
                </a:moveTo>
                <a:lnTo>
                  <a:pt x="421640" y="246379"/>
                </a:lnTo>
                <a:lnTo>
                  <a:pt x="429259" y="251459"/>
                </a:lnTo>
                <a:lnTo>
                  <a:pt x="434340" y="255269"/>
                </a:lnTo>
                <a:lnTo>
                  <a:pt x="439420" y="261619"/>
                </a:lnTo>
                <a:lnTo>
                  <a:pt x="440690" y="265429"/>
                </a:lnTo>
                <a:lnTo>
                  <a:pt x="444500" y="271779"/>
                </a:lnTo>
                <a:lnTo>
                  <a:pt x="445770" y="279399"/>
                </a:lnTo>
                <a:lnTo>
                  <a:pt x="449579" y="288289"/>
                </a:lnTo>
                <a:lnTo>
                  <a:pt x="444611" y="246379"/>
                </a:lnTo>
                <a:close/>
              </a:path>
              <a:path w="449579" h="313689">
                <a:moveTo>
                  <a:pt x="377190" y="0"/>
                </a:moveTo>
                <a:lnTo>
                  <a:pt x="0" y="92709"/>
                </a:lnTo>
                <a:lnTo>
                  <a:pt x="16509" y="171450"/>
                </a:lnTo>
                <a:lnTo>
                  <a:pt x="29209" y="171450"/>
                </a:lnTo>
                <a:lnTo>
                  <a:pt x="36829" y="172719"/>
                </a:lnTo>
                <a:lnTo>
                  <a:pt x="48259" y="172719"/>
                </a:lnTo>
                <a:lnTo>
                  <a:pt x="55879" y="175259"/>
                </a:lnTo>
                <a:lnTo>
                  <a:pt x="66040" y="176529"/>
                </a:lnTo>
                <a:lnTo>
                  <a:pt x="74929" y="180339"/>
                </a:lnTo>
                <a:lnTo>
                  <a:pt x="74929" y="177800"/>
                </a:lnTo>
                <a:lnTo>
                  <a:pt x="81279" y="175259"/>
                </a:lnTo>
                <a:lnTo>
                  <a:pt x="90170" y="171450"/>
                </a:lnTo>
                <a:lnTo>
                  <a:pt x="100329" y="166369"/>
                </a:lnTo>
                <a:lnTo>
                  <a:pt x="114300" y="160019"/>
                </a:lnTo>
                <a:lnTo>
                  <a:pt x="129540" y="154939"/>
                </a:lnTo>
                <a:lnTo>
                  <a:pt x="147320" y="151129"/>
                </a:lnTo>
                <a:lnTo>
                  <a:pt x="433318" y="151129"/>
                </a:lnTo>
                <a:lnTo>
                  <a:pt x="420370" y="41909"/>
                </a:lnTo>
                <a:lnTo>
                  <a:pt x="3771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03" name="object 30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6941-AC53-40F9-BF0B-93A99877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13220-FBB6-4FE6-A241-5DD2E0AFB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268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154045" marR="154305" indent="-2999740">
              <a:lnSpc>
                <a:spcPts val="4079"/>
              </a:lnSpc>
              <a:spcBef>
                <a:spcPts val="835"/>
              </a:spcBef>
            </a:pPr>
            <a:r>
              <a:rPr sz="4000" spc="-5" dirty="0">
                <a:solidFill>
                  <a:srgbClr val="FCE2B9"/>
                </a:solidFill>
                <a:latin typeface="Times New Roman"/>
                <a:cs typeface="Times New Roman"/>
              </a:rPr>
              <a:t>How Much Cash Should </a:t>
            </a:r>
            <a:r>
              <a:rPr sz="4000" dirty="0">
                <a:solidFill>
                  <a:srgbClr val="FCE2B9"/>
                </a:solidFill>
                <a:latin typeface="Times New Roman"/>
                <a:cs typeface="Times New Roman"/>
              </a:rPr>
              <a:t>a </a:t>
            </a:r>
            <a:r>
              <a:rPr sz="4000" spc="-5" dirty="0">
                <a:solidFill>
                  <a:srgbClr val="FCE2B9"/>
                </a:solidFill>
                <a:latin typeface="Times New Roman"/>
                <a:cs typeface="Times New Roman"/>
              </a:rPr>
              <a:t>Business  Have?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40839" y="1482089"/>
            <a:ext cx="2471420" cy="5237480"/>
          </a:xfrm>
          <a:custGeom>
            <a:avLst/>
            <a:gdLst/>
            <a:ahLst/>
            <a:cxnLst/>
            <a:rect l="l" t="t" r="r" b="b"/>
            <a:pathLst>
              <a:path w="2471420" h="5237480">
                <a:moveTo>
                  <a:pt x="483870" y="6350"/>
                </a:moveTo>
                <a:lnTo>
                  <a:pt x="481330" y="92710"/>
                </a:lnTo>
                <a:lnTo>
                  <a:pt x="628650" y="256539"/>
                </a:lnTo>
                <a:lnTo>
                  <a:pt x="749300" y="415289"/>
                </a:lnTo>
                <a:lnTo>
                  <a:pt x="840740" y="567689"/>
                </a:lnTo>
                <a:lnTo>
                  <a:pt x="929640" y="748030"/>
                </a:lnTo>
                <a:lnTo>
                  <a:pt x="1008380" y="930910"/>
                </a:lnTo>
                <a:lnTo>
                  <a:pt x="1064260" y="1111250"/>
                </a:lnTo>
                <a:lnTo>
                  <a:pt x="1098550" y="1332230"/>
                </a:lnTo>
                <a:lnTo>
                  <a:pt x="1107440" y="1568450"/>
                </a:lnTo>
                <a:lnTo>
                  <a:pt x="1104900" y="1717039"/>
                </a:lnTo>
                <a:lnTo>
                  <a:pt x="1074420" y="1912620"/>
                </a:lnTo>
                <a:lnTo>
                  <a:pt x="1023620" y="2061210"/>
                </a:lnTo>
                <a:lnTo>
                  <a:pt x="965200" y="2205990"/>
                </a:lnTo>
                <a:lnTo>
                  <a:pt x="916940" y="2299970"/>
                </a:lnTo>
                <a:lnTo>
                  <a:pt x="868680" y="2426970"/>
                </a:lnTo>
                <a:lnTo>
                  <a:pt x="789940" y="2555240"/>
                </a:lnTo>
                <a:lnTo>
                  <a:pt x="698500" y="2669540"/>
                </a:lnTo>
                <a:lnTo>
                  <a:pt x="585470" y="2802890"/>
                </a:lnTo>
                <a:lnTo>
                  <a:pt x="454660" y="2940050"/>
                </a:lnTo>
                <a:lnTo>
                  <a:pt x="322580" y="3086100"/>
                </a:lnTo>
                <a:lnTo>
                  <a:pt x="212090" y="3223260"/>
                </a:lnTo>
                <a:lnTo>
                  <a:pt x="129540" y="3343910"/>
                </a:lnTo>
                <a:lnTo>
                  <a:pt x="69850" y="3500120"/>
                </a:lnTo>
                <a:lnTo>
                  <a:pt x="21590" y="3669029"/>
                </a:lnTo>
                <a:lnTo>
                  <a:pt x="0" y="3849370"/>
                </a:lnTo>
                <a:lnTo>
                  <a:pt x="0" y="4034790"/>
                </a:lnTo>
                <a:lnTo>
                  <a:pt x="11430" y="4212590"/>
                </a:lnTo>
                <a:lnTo>
                  <a:pt x="45720" y="4382770"/>
                </a:lnTo>
                <a:lnTo>
                  <a:pt x="115570" y="4559300"/>
                </a:lnTo>
                <a:lnTo>
                  <a:pt x="226060" y="4729480"/>
                </a:lnTo>
                <a:lnTo>
                  <a:pt x="331470" y="4850130"/>
                </a:lnTo>
                <a:lnTo>
                  <a:pt x="471170" y="4982210"/>
                </a:lnTo>
                <a:lnTo>
                  <a:pt x="647700" y="5083810"/>
                </a:lnTo>
                <a:lnTo>
                  <a:pt x="779780" y="5151120"/>
                </a:lnTo>
                <a:lnTo>
                  <a:pt x="967740" y="5205730"/>
                </a:lnTo>
                <a:lnTo>
                  <a:pt x="1177290" y="5237480"/>
                </a:lnTo>
                <a:lnTo>
                  <a:pt x="1357630" y="5237480"/>
                </a:lnTo>
                <a:lnTo>
                  <a:pt x="1555750" y="5218430"/>
                </a:lnTo>
                <a:lnTo>
                  <a:pt x="1709420" y="5184140"/>
                </a:lnTo>
                <a:lnTo>
                  <a:pt x="1873250" y="5116830"/>
                </a:lnTo>
                <a:lnTo>
                  <a:pt x="2039620" y="5006340"/>
                </a:lnTo>
                <a:lnTo>
                  <a:pt x="2167890" y="4893310"/>
                </a:lnTo>
                <a:lnTo>
                  <a:pt x="2286000" y="4729480"/>
                </a:lnTo>
                <a:lnTo>
                  <a:pt x="2367280" y="4573270"/>
                </a:lnTo>
                <a:lnTo>
                  <a:pt x="2425700" y="4395470"/>
                </a:lnTo>
                <a:lnTo>
                  <a:pt x="2449830" y="4226560"/>
                </a:lnTo>
                <a:lnTo>
                  <a:pt x="2471420" y="4034790"/>
                </a:lnTo>
                <a:lnTo>
                  <a:pt x="2471420" y="3860800"/>
                </a:lnTo>
                <a:lnTo>
                  <a:pt x="2461260" y="3669029"/>
                </a:lnTo>
                <a:lnTo>
                  <a:pt x="2401570" y="3481070"/>
                </a:lnTo>
                <a:lnTo>
                  <a:pt x="2331720" y="3312160"/>
                </a:lnTo>
                <a:lnTo>
                  <a:pt x="2222500" y="3136900"/>
                </a:lnTo>
                <a:lnTo>
                  <a:pt x="2104390" y="2985770"/>
                </a:lnTo>
                <a:lnTo>
                  <a:pt x="1958339" y="2802890"/>
                </a:lnTo>
                <a:lnTo>
                  <a:pt x="1824989" y="2617470"/>
                </a:lnTo>
                <a:lnTo>
                  <a:pt x="1714500" y="2413000"/>
                </a:lnTo>
                <a:lnTo>
                  <a:pt x="1635760" y="2184400"/>
                </a:lnTo>
                <a:lnTo>
                  <a:pt x="1604010" y="1958339"/>
                </a:lnTo>
                <a:lnTo>
                  <a:pt x="1606550" y="1797050"/>
                </a:lnTo>
                <a:lnTo>
                  <a:pt x="1617980" y="1644650"/>
                </a:lnTo>
                <a:lnTo>
                  <a:pt x="1639570" y="1477010"/>
                </a:lnTo>
                <a:lnTo>
                  <a:pt x="1685289" y="1294130"/>
                </a:lnTo>
                <a:lnTo>
                  <a:pt x="1741170" y="1076960"/>
                </a:lnTo>
                <a:lnTo>
                  <a:pt x="1821180" y="872489"/>
                </a:lnTo>
                <a:lnTo>
                  <a:pt x="1926589" y="665480"/>
                </a:lnTo>
                <a:lnTo>
                  <a:pt x="2049780" y="497839"/>
                </a:lnTo>
                <a:lnTo>
                  <a:pt x="2184400" y="331470"/>
                </a:lnTo>
                <a:lnTo>
                  <a:pt x="2212100" y="288289"/>
                </a:lnTo>
                <a:lnTo>
                  <a:pt x="1050290" y="288289"/>
                </a:lnTo>
                <a:lnTo>
                  <a:pt x="967740" y="158750"/>
                </a:lnTo>
                <a:lnTo>
                  <a:pt x="847090" y="73660"/>
                </a:lnTo>
                <a:lnTo>
                  <a:pt x="664210" y="21589"/>
                </a:lnTo>
                <a:lnTo>
                  <a:pt x="483870" y="6350"/>
                </a:lnTo>
                <a:close/>
              </a:path>
              <a:path w="2471420" h="5237480">
                <a:moveTo>
                  <a:pt x="1249680" y="25400"/>
                </a:moveTo>
                <a:lnTo>
                  <a:pt x="1148080" y="162560"/>
                </a:lnTo>
                <a:lnTo>
                  <a:pt x="1050290" y="288289"/>
                </a:lnTo>
                <a:lnTo>
                  <a:pt x="2212100" y="288289"/>
                </a:lnTo>
                <a:lnTo>
                  <a:pt x="2222691" y="271780"/>
                </a:lnTo>
                <a:lnTo>
                  <a:pt x="1891030" y="271780"/>
                </a:lnTo>
                <a:lnTo>
                  <a:pt x="1885987" y="261620"/>
                </a:lnTo>
                <a:lnTo>
                  <a:pt x="1490980" y="261620"/>
                </a:lnTo>
                <a:lnTo>
                  <a:pt x="1397000" y="151130"/>
                </a:lnTo>
                <a:lnTo>
                  <a:pt x="1249680" y="25400"/>
                </a:lnTo>
                <a:close/>
              </a:path>
              <a:path w="2471420" h="5237480">
                <a:moveTo>
                  <a:pt x="2316480" y="38100"/>
                </a:moveTo>
                <a:lnTo>
                  <a:pt x="2092960" y="67310"/>
                </a:lnTo>
                <a:lnTo>
                  <a:pt x="1998980" y="143510"/>
                </a:lnTo>
                <a:lnTo>
                  <a:pt x="1891030" y="271780"/>
                </a:lnTo>
                <a:lnTo>
                  <a:pt x="2222691" y="271780"/>
                </a:lnTo>
                <a:lnTo>
                  <a:pt x="2270760" y="196850"/>
                </a:lnTo>
                <a:lnTo>
                  <a:pt x="2316480" y="38100"/>
                </a:lnTo>
                <a:close/>
              </a:path>
              <a:path w="2471420" h="5237480">
                <a:moveTo>
                  <a:pt x="1705610" y="0"/>
                </a:moveTo>
                <a:lnTo>
                  <a:pt x="1604010" y="132080"/>
                </a:lnTo>
                <a:lnTo>
                  <a:pt x="1490980" y="261620"/>
                </a:lnTo>
                <a:lnTo>
                  <a:pt x="1885987" y="261620"/>
                </a:lnTo>
                <a:lnTo>
                  <a:pt x="1805939" y="100330"/>
                </a:lnTo>
                <a:lnTo>
                  <a:pt x="170561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0839" y="1482089"/>
            <a:ext cx="2471420" cy="5237480"/>
          </a:xfrm>
          <a:custGeom>
            <a:avLst/>
            <a:gdLst/>
            <a:ahLst/>
            <a:cxnLst/>
            <a:rect l="l" t="t" r="r" b="b"/>
            <a:pathLst>
              <a:path w="2471420" h="5237480">
                <a:moveTo>
                  <a:pt x="2222500" y="3136900"/>
                </a:moveTo>
                <a:lnTo>
                  <a:pt x="2104390" y="2985770"/>
                </a:lnTo>
                <a:lnTo>
                  <a:pt x="1958339" y="2802890"/>
                </a:lnTo>
                <a:lnTo>
                  <a:pt x="1824989" y="2617470"/>
                </a:lnTo>
                <a:lnTo>
                  <a:pt x="1714500" y="2413000"/>
                </a:lnTo>
                <a:lnTo>
                  <a:pt x="1635760" y="2184400"/>
                </a:lnTo>
                <a:lnTo>
                  <a:pt x="1604010" y="1958339"/>
                </a:lnTo>
                <a:lnTo>
                  <a:pt x="1606550" y="1797050"/>
                </a:lnTo>
                <a:lnTo>
                  <a:pt x="1617980" y="1644650"/>
                </a:lnTo>
                <a:lnTo>
                  <a:pt x="1639570" y="1477010"/>
                </a:lnTo>
                <a:lnTo>
                  <a:pt x="1685289" y="1294130"/>
                </a:lnTo>
                <a:lnTo>
                  <a:pt x="1741170" y="1076960"/>
                </a:lnTo>
                <a:lnTo>
                  <a:pt x="1821180" y="872489"/>
                </a:lnTo>
                <a:lnTo>
                  <a:pt x="1926589" y="665480"/>
                </a:lnTo>
                <a:lnTo>
                  <a:pt x="2049780" y="497839"/>
                </a:lnTo>
                <a:lnTo>
                  <a:pt x="2184400" y="331470"/>
                </a:lnTo>
                <a:lnTo>
                  <a:pt x="2270760" y="196850"/>
                </a:lnTo>
                <a:lnTo>
                  <a:pt x="2316480" y="38100"/>
                </a:lnTo>
                <a:lnTo>
                  <a:pt x="2092960" y="67310"/>
                </a:lnTo>
                <a:lnTo>
                  <a:pt x="1998980" y="143510"/>
                </a:lnTo>
                <a:lnTo>
                  <a:pt x="1891030" y="271780"/>
                </a:lnTo>
                <a:lnTo>
                  <a:pt x="1805939" y="100330"/>
                </a:lnTo>
                <a:lnTo>
                  <a:pt x="1705610" y="0"/>
                </a:lnTo>
                <a:lnTo>
                  <a:pt x="1604010" y="132080"/>
                </a:lnTo>
                <a:lnTo>
                  <a:pt x="1490980" y="261620"/>
                </a:lnTo>
                <a:lnTo>
                  <a:pt x="1397000" y="151130"/>
                </a:lnTo>
                <a:lnTo>
                  <a:pt x="1249680" y="25400"/>
                </a:lnTo>
                <a:lnTo>
                  <a:pt x="1148080" y="162560"/>
                </a:lnTo>
                <a:lnTo>
                  <a:pt x="1050290" y="288289"/>
                </a:lnTo>
                <a:lnTo>
                  <a:pt x="967740" y="158750"/>
                </a:lnTo>
                <a:lnTo>
                  <a:pt x="847090" y="73660"/>
                </a:lnTo>
                <a:lnTo>
                  <a:pt x="664210" y="21589"/>
                </a:lnTo>
                <a:lnTo>
                  <a:pt x="483870" y="6350"/>
                </a:lnTo>
                <a:lnTo>
                  <a:pt x="481330" y="92710"/>
                </a:lnTo>
                <a:lnTo>
                  <a:pt x="628650" y="256539"/>
                </a:lnTo>
                <a:lnTo>
                  <a:pt x="749300" y="415289"/>
                </a:lnTo>
                <a:lnTo>
                  <a:pt x="840740" y="567689"/>
                </a:lnTo>
                <a:lnTo>
                  <a:pt x="929640" y="748030"/>
                </a:lnTo>
                <a:lnTo>
                  <a:pt x="1008380" y="930910"/>
                </a:lnTo>
                <a:lnTo>
                  <a:pt x="1064260" y="1111250"/>
                </a:lnTo>
                <a:lnTo>
                  <a:pt x="1098550" y="1332230"/>
                </a:lnTo>
                <a:lnTo>
                  <a:pt x="1107440" y="1568450"/>
                </a:lnTo>
                <a:lnTo>
                  <a:pt x="1104900" y="1717039"/>
                </a:lnTo>
                <a:lnTo>
                  <a:pt x="1074420" y="1912620"/>
                </a:lnTo>
                <a:lnTo>
                  <a:pt x="1023620" y="2061210"/>
                </a:lnTo>
                <a:lnTo>
                  <a:pt x="965200" y="2205990"/>
                </a:lnTo>
                <a:lnTo>
                  <a:pt x="916940" y="2299970"/>
                </a:lnTo>
                <a:lnTo>
                  <a:pt x="868680" y="2426970"/>
                </a:lnTo>
                <a:lnTo>
                  <a:pt x="789940" y="2555240"/>
                </a:lnTo>
                <a:lnTo>
                  <a:pt x="698500" y="2669540"/>
                </a:lnTo>
                <a:lnTo>
                  <a:pt x="585470" y="2802890"/>
                </a:lnTo>
                <a:lnTo>
                  <a:pt x="454660" y="2940050"/>
                </a:lnTo>
                <a:lnTo>
                  <a:pt x="322580" y="3086100"/>
                </a:lnTo>
                <a:lnTo>
                  <a:pt x="212090" y="3223260"/>
                </a:lnTo>
                <a:lnTo>
                  <a:pt x="129540" y="3343910"/>
                </a:lnTo>
                <a:lnTo>
                  <a:pt x="69850" y="3500120"/>
                </a:lnTo>
                <a:lnTo>
                  <a:pt x="21590" y="3669029"/>
                </a:lnTo>
                <a:lnTo>
                  <a:pt x="0" y="3849370"/>
                </a:lnTo>
                <a:lnTo>
                  <a:pt x="0" y="4034790"/>
                </a:lnTo>
                <a:lnTo>
                  <a:pt x="11430" y="4212590"/>
                </a:lnTo>
                <a:lnTo>
                  <a:pt x="45720" y="4382770"/>
                </a:lnTo>
                <a:lnTo>
                  <a:pt x="115570" y="4559300"/>
                </a:lnTo>
                <a:lnTo>
                  <a:pt x="226060" y="4729480"/>
                </a:lnTo>
                <a:lnTo>
                  <a:pt x="331470" y="4850130"/>
                </a:lnTo>
                <a:lnTo>
                  <a:pt x="471170" y="4982210"/>
                </a:lnTo>
                <a:lnTo>
                  <a:pt x="647700" y="5083810"/>
                </a:lnTo>
                <a:lnTo>
                  <a:pt x="779780" y="5151120"/>
                </a:lnTo>
                <a:lnTo>
                  <a:pt x="967740" y="5205730"/>
                </a:lnTo>
                <a:lnTo>
                  <a:pt x="1177290" y="5237480"/>
                </a:lnTo>
                <a:lnTo>
                  <a:pt x="1357630" y="5237480"/>
                </a:lnTo>
                <a:lnTo>
                  <a:pt x="1555750" y="5218430"/>
                </a:lnTo>
                <a:lnTo>
                  <a:pt x="1709420" y="5184140"/>
                </a:lnTo>
                <a:lnTo>
                  <a:pt x="1873250" y="5116830"/>
                </a:lnTo>
                <a:lnTo>
                  <a:pt x="2039620" y="5006340"/>
                </a:lnTo>
                <a:lnTo>
                  <a:pt x="2167890" y="4893310"/>
                </a:lnTo>
                <a:lnTo>
                  <a:pt x="2286000" y="4729480"/>
                </a:lnTo>
                <a:lnTo>
                  <a:pt x="2367280" y="4573270"/>
                </a:lnTo>
                <a:lnTo>
                  <a:pt x="2425700" y="4395470"/>
                </a:lnTo>
                <a:lnTo>
                  <a:pt x="2449830" y="4226560"/>
                </a:lnTo>
                <a:lnTo>
                  <a:pt x="2471420" y="4034790"/>
                </a:lnTo>
                <a:lnTo>
                  <a:pt x="2471420" y="3860800"/>
                </a:lnTo>
                <a:lnTo>
                  <a:pt x="2461260" y="3669029"/>
                </a:lnTo>
                <a:lnTo>
                  <a:pt x="2401570" y="3481070"/>
                </a:lnTo>
                <a:lnTo>
                  <a:pt x="2331720" y="3312160"/>
                </a:lnTo>
                <a:lnTo>
                  <a:pt x="2222500" y="3136900"/>
                </a:lnTo>
                <a:close/>
              </a:path>
            </a:pathLst>
          </a:custGeom>
          <a:ln w="43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1350" y="2860039"/>
            <a:ext cx="798830" cy="1578610"/>
          </a:xfrm>
          <a:custGeom>
            <a:avLst/>
            <a:gdLst/>
            <a:ahLst/>
            <a:cxnLst/>
            <a:rect l="l" t="t" r="r" b="b"/>
            <a:pathLst>
              <a:path w="798830" h="1578610">
                <a:moveTo>
                  <a:pt x="0" y="0"/>
                </a:moveTo>
                <a:lnTo>
                  <a:pt x="798830" y="0"/>
                </a:lnTo>
                <a:lnTo>
                  <a:pt x="798830" y="1578610"/>
                </a:lnTo>
                <a:lnTo>
                  <a:pt x="0" y="1578610"/>
                </a:lnTo>
                <a:lnTo>
                  <a:pt x="0" y="0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1350" y="2860039"/>
            <a:ext cx="798830" cy="1578610"/>
          </a:xfrm>
          <a:custGeom>
            <a:avLst/>
            <a:gdLst/>
            <a:ahLst/>
            <a:cxnLst/>
            <a:rect l="l" t="t" r="r" b="b"/>
            <a:pathLst>
              <a:path w="798830" h="1578610">
                <a:moveTo>
                  <a:pt x="0" y="0"/>
                </a:moveTo>
                <a:lnTo>
                  <a:pt x="798830" y="0"/>
                </a:lnTo>
                <a:lnTo>
                  <a:pt x="798830" y="1578610"/>
                </a:lnTo>
                <a:lnTo>
                  <a:pt x="0" y="1578610"/>
                </a:lnTo>
                <a:lnTo>
                  <a:pt x="0" y="0"/>
                </a:lnTo>
                <a:close/>
              </a:path>
            </a:pathLst>
          </a:custGeom>
          <a:ln w="43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40180" y="2860039"/>
            <a:ext cx="236220" cy="1388110"/>
          </a:xfrm>
          <a:custGeom>
            <a:avLst/>
            <a:gdLst/>
            <a:ahLst/>
            <a:cxnLst/>
            <a:rect l="l" t="t" r="r" b="b"/>
            <a:pathLst>
              <a:path w="236219" h="1388110">
                <a:moveTo>
                  <a:pt x="0" y="0"/>
                </a:moveTo>
                <a:lnTo>
                  <a:pt x="236219" y="0"/>
                </a:lnTo>
                <a:lnTo>
                  <a:pt x="236219" y="1388110"/>
                </a:lnTo>
                <a:lnTo>
                  <a:pt x="0" y="1388110"/>
                </a:lnTo>
                <a:lnTo>
                  <a:pt x="0" y="0"/>
                </a:lnTo>
                <a:close/>
              </a:path>
            </a:pathLst>
          </a:custGeom>
          <a:solidFill>
            <a:srgbClr val="FFF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0180" y="2860039"/>
            <a:ext cx="236220" cy="1388110"/>
          </a:xfrm>
          <a:custGeom>
            <a:avLst/>
            <a:gdLst/>
            <a:ahLst/>
            <a:cxnLst/>
            <a:rect l="l" t="t" r="r" b="b"/>
            <a:pathLst>
              <a:path w="236219" h="1388110">
                <a:moveTo>
                  <a:pt x="0" y="0"/>
                </a:moveTo>
                <a:lnTo>
                  <a:pt x="236219" y="0"/>
                </a:lnTo>
                <a:lnTo>
                  <a:pt x="236219" y="1388110"/>
                </a:lnTo>
                <a:lnTo>
                  <a:pt x="0" y="1388110"/>
                </a:lnTo>
                <a:lnTo>
                  <a:pt x="0" y="0"/>
                </a:lnTo>
                <a:close/>
              </a:path>
            </a:pathLst>
          </a:custGeom>
          <a:ln w="43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6189" y="2620010"/>
            <a:ext cx="1146810" cy="387350"/>
          </a:xfrm>
          <a:custGeom>
            <a:avLst/>
            <a:gdLst/>
            <a:ahLst/>
            <a:cxnLst/>
            <a:rect l="l" t="t" r="r" b="b"/>
            <a:pathLst>
              <a:path w="1146810" h="387350">
                <a:moveTo>
                  <a:pt x="1036320" y="0"/>
                </a:moveTo>
                <a:lnTo>
                  <a:pt x="109220" y="0"/>
                </a:lnTo>
                <a:lnTo>
                  <a:pt x="66972" y="8691"/>
                </a:lnTo>
                <a:lnTo>
                  <a:pt x="32226" y="32385"/>
                </a:lnTo>
                <a:lnTo>
                  <a:pt x="8671" y="67508"/>
                </a:lnTo>
                <a:lnTo>
                  <a:pt x="0" y="110489"/>
                </a:lnTo>
                <a:lnTo>
                  <a:pt x="0" y="278129"/>
                </a:lnTo>
                <a:lnTo>
                  <a:pt x="8671" y="320377"/>
                </a:lnTo>
                <a:lnTo>
                  <a:pt x="32226" y="355123"/>
                </a:lnTo>
                <a:lnTo>
                  <a:pt x="66972" y="378678"/>
                </a:lnTo>
                <a:lnTo>
                  <a:pt x="109220" y="387350"/>
                </a:lnTo>
                <a:lnTo>
                  <a:pt x="1036320" y="387350"/>
                </a:lnTo>
                <a:lnTo>
                  <a:pt x="1079301" y="378678"/>
                </a:lnTo>
                <a:lnTo>
                  <a:pt x="1114425" y="355123"/>
                </a:lnTo>
                <a:lnTo>
                  <a:pt x="1138118" y="320377"/>
                </a:lnTo>
                <a:lnTo>
                  <a:pt x="1146810" y="278129"/>
                </a:lnTo>
                <a:lnTo>
                  <a:pt x="1146810" y="110489"/>
                </a:lnTo>
                <a:lnTo>
                  <a:pt x="1138118" y="67508"/>
                </a:lnTo>
                <a:lnTo>
                  <a:pt x="1114425" y="32385"/>
                </a:lnTo>
                <a:lnTo>
                  <a:pt x="1079301" y="8691"/>
                </a:lnTo>
                <a:lnTo>
                  <a:pt x="103632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6189" y="2620010"/>
            <a:ext cx="1146810" cy="387350"/>
          </a:xfrm>
          <a:custGeom>
            <a:avLst/>
            <a:gdLst/>
            <a:ahLst/>
            <a:cxnLst/>
            <a:rect l="l" t="t" r="r" b="b"/>
            <a:pathLst>
              <a:path w="1146810" h="387350">
                <a:moveTo>
                  <a:pt x="109220" y="0"/>
                </a:moveTo>
                <a:lnTo>
                  <a:pt x="1036320" y="0"/>
                </a:lnTo>
                <a:lnTo>
                  <a:pt x="1079301" y="8691"/>
                </a:lnTo>
                <a:lnTo>
                  <a:pt x="1114425" y="32384"/>
                </a:lnTo>
                <a:lnTo>
                  <a:pt x="1138118" y="67508"/>
                </a:lnTo>
                <a:lnTo>
                  <a:pt x="1146810" y="110489"/>
                </a:lnTo>
                <a:lnTo>
                  <a:pt x="1146810" y="278129"/>
                </a:lnTo>
                <a:lnTo>
                  <a:pt x="1138118" y="320377"/>
                </a:lnTo>
                <a:lnTo>
                  <a:pt x="1114425" y="355123"/>
                </a:lnTo>
                <a:lnTo>
                  <a:pt x="1079301" y="378678"/>
                </a:lnTo>
                <a:lnTo>
                  <a:pt x="1036320" y="387350"/>
                </a:lnTo>
                <a:lnTo>
                  <a:pt x="109220" y="387350"/>
                </a:lnTo>
                <a:lnTo>
                  <a:pt x="66972" y="378678"/>
                </a:lnTo>
                <a:lnTo>
                  <a:pt x="32226" y="355123"/>
                </a:lnTo>
                <a:lnTo>
                  <a:pt x="8671" y="320377"/>
                </a:lnTo>
                <a:lnTo>
                  <a:pt x="0" y="278129"/>
                </a:lnTo>
                <a:lnTo>
                  <a:pt x="0" y="110489"/>
                </a:lnTo>
                <a:lnTo>
                  <a:pt x="8671" y="67508"/>
                </a:lnTo>
                <a:lnTo>
                  <a:pt x="32226" y="32385"/>
                </a:lnTo>
                <a:lnTo>
                  <a:pt x="66972" y="8691"/>
                </a:lnTo>
                <a:lnTo>
                  <a:pt x="10922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6400" y="2246629"/>
            <a:ext cx="1813560" cy="1842770"/>
          </a:xfrm>
          <a:custGeom>
            <a:avLst/>
            <a:gdLst/>
            <a:ahLst/>
            <a:cxnLst/>
            <a:rect l="l" t="t" r="r" b="b"/>
            <a:pathLst>
              <a:path w="1813560" h="1842770">
                <a:moveTo>
                  <a:pt x="1322070" y="0"/>
                </a:moveTo>
                <a:lnTo>
                  <a:pt x="542289" y="0"/>
                </a:lnTo>
                <a:lnTo>
                  <a:pt x="0" y="613410"/>
                </a:lnTo>
                <a:lnTo>
                  <a:pt x="0" y="1842770"/>
                </a:lnTo>
                <a:lnTo>
                  <a:pt x="744219" y="1842770"/>
                </a:lnTo>
                <a:lnTo>
                  <a:pt x="853439" y="1753870"/>
                </a:lnTo>
                <a:lnTo>
                  <a:pt x="853439" y="745490"/>
                </a:lnTo>
                <a:lnTo>
                  <a:pt x="1130300" y="394970"/>
                </a:lnTo>
                <a:lnTo>
                  <a:pt x="1638536" y="394970"/>
                </a:lnTo>
                <a:lnTo>
                  <a:pt x="1322070" y="0"/>
                </a:lnTo>
                <a:close/>
              </a:path>
              <a:path w="1813560" h="1842770">
                <a:moveTo>
                  <a:pt x="1638536" y="394970"/>
                </a:moveTo>
                <a:lnTo>
                  <a:pt x="1130300" y="394970"/>
                </a:lnTo>
                <a:lnTo>
                  <a:pt x="1433830" y="702310"/>
                </a:lnTo>
                <a:lnTo>
                  <a:pt x="1560830" y="745490"/>
                </a:lnTo>
                <a:lnTo>
                  <a:pt x="1686560" y="745490"/>
                </a:lnTo>
                <a:lnTo>
                  <a:pt x="1770379" y="702310"/>
                </a:lnTo>
                <a:lnTo>
                  <a:pt x="1813560" y="613410"/>
                </a:lnTo>
                <a:lnTo>
                  <a:pt x="1638536" y="39497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6400" y="2246629"/>
            <a:ext cx="1813560" cy="1842770"/>
          </a:xfrm>
          <a:custGeom>
            <a:avLst/>
            <a:gdLst/>
            <a:ahLst/>
            <a:cxnLst/>
            <a:rect l="l" t="t" r="r" b="b"/>
            <a:pathLst>
              <a:path w="1813560" h="1842770">
                <a:moveTo>
                  <a:pt x="0" y="613410"/>
                </a:moveTo>
                <a:lnTo>
                  <a:pt x="542289" y="0"/>
                </a:lnTo>
                <a:lnTo>
                  <a:pt x="1322070" y="0"/>
                </a:lnTo>
                <a:lnTo>
                  <a:pt x="1813560" y="613410"/>
                </a:lnTo>
                <a:lnTo>
                  <a:pt x="1770379" y="702310"/>
                </a:lnTo>
                <a:lnTo>
                  <a:pt x="1686560" y="745490"/>
                </a:lnTo>
                <a:lnTo>
                  <a:pt x="1560830" y="745490"/>
                </a:lnTo>
                <a:lnTo>
                  <a:pt x="1433830" y="702310"/>
                </a:lnTo>
                <a:lnTo>
                  <a:pt x="1130300" y="394970"/>
                </a:lnTo>
                <a:lnTo>
                  <a:pt x="853439" y="745490"/>
                </a:lnTo>
                <a:lnTo>
                  <a:pt x="853439" y="1753870"/>
                </a:lnTo>
                <a:lnTo>
                  <a:pt x="744219" y="1842770"/>
                </a:lnTo>
                <a:lnTo>
                  <a:pt x="0" y="1842770"/>
                </a:lnTo>
                <a:lnTo>
                  <a:pt x="0" y="613410"/>
                </a:lnTo>
                <a:close/>
              </a:path>
            </a:pathLst>
          </a:custGeom>
          <a:ln w="43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66339" y="2983229"/>
            <a:ext cx="1250950" cy="401320"/>
          </a:xfrm>
          <a:custGeom>
            <a:avLst/>
            <a:gdLst/>
            <a:ahLst/>
            <a:cxnLst/>
            <a:rect l="l" t="t" r="r" b="b"/>
            <a:pathLst>
              <a:path w="1250950" h="401320">
                <a:moveTo>
                  <a:pt x="1135380" y="0"/>
                </a:moveTo>
                <a:lnTo>
                  <a:pt x="115570" y="0"/>
                </a:lnTo>
                <a:lnTo>
                  <a:pt x="70187" y="9128"/>
                </a:lnTo>
                <a:lnTo>
                  <a:pt x="33496" y="33972"/>
                </a:lnTo>
                <a:lnTo>
                  <a:pt x="8949" y="70723"/>
                </a:lnTo>
                <a:lnTo>
                  <a:pt x="0" y="115570"/>
                </a:lnTo>
                <a:lnTo>
                  <a:pt x="0" y="285750"/>
                </a:lnTo>
                <a:lnTo>
                  <a:pt x="8949" y="330596"/>
                </a:lnTo>
                <a:lnTo>
                  <a:pt x="33496" y="367347"/>
                </a:lnTo>
                <a:lnTo>
                  <a:pt x="70187" y="392191"/>
                </a:lnTo>
                <a:lnTo>
                  <a:pt x="115570" y="401320"/>
                </a:lnTo>
                <a:lnTo>
                  <a:pt x="1135380" y="401320"/>
                </a:lnTo>
                <a:lnTo>
                  <a:pt x="1180762" y="392191"/>
                </a:lnTo>
                <a:lnTo>
                  <a:pt x="1217453" y="367347"/>
                </a:lnTo>
                <a:lnTo>
                  <a:pt x="1242000" y="330596"/>
                </a:lnTo>
                <a:lnTo>
                  <a:pt x="1250950" y="285750"/>
                </a:lnTo>
                <a:lnTo>
                  <a:pt x="1250950" y="115570"/>
                </a:lnTo>
                <a:lnTo>
                  <a:pt x="1242000" y="70723"/>
                </a:lnTo>
                <a:lnTo>
                  <a:pt x="1217453" y="33972"/>
                </a:lnTo>
                <a:lnTo>
                  <a:pt x="1180762" y="9128"/>
                </a:lnTo>
                <a:lnTo>
                  <a:pt x="113538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66339" y="2983229"/>
            <a:ext cx="1250950" cy="401320"/>
          </a:xfrm>
          <a:custGeom>
            <a:avLst/>
            <a:gdLst/>
            <a:ahLst/>
            <a:cxnLst/>
            <a:rect l="l" t="t" r="r" b="b"/>
            <a:pathLst>
              <a:path w="1250950" h="401320">
                <a:moveTo>
                  <a:pt x="115570" y="0"/>
                </a:moveTo>
                <a:lnTo>
                  <a:pt x="1135380" y="0"/>
                </a:lnTo>
                <a:lnTo>
                  <a:pt x="1180762" y="9128"/>
                </a:lnTo>
                <a:lnTo>
                  <a:pt x="1217453" y="33972"/>
                </a:lnTo>
                <a:lnTo>
                  <a:pt x="1242000" y="70723"/>
                </a:lnTo>
                <a:lnTo>
                  <a:pt x="1250950" y="115570"/>
                </a:lnTo>
                <a:lnTo>
                  <a:pt x="1250950" y="285750"/>
                </a:lnTo>
                <a:lnTo>
                  <a:pt x="1242000" y="330596"/>
                </a:lnTo>
                <a:lnTo>
                  <a:pt x="1217453" y="367347"/>
                </a:lnTo>
                <a:lnTo>
                  <a:pt x="1180762" y="392191"/>
                </a:lnTo>
                <a:lnTo>
                  <a:pt x="1135380" y="401320"/>
                </a:lnTo>
                <a:lnTo>
                  <a:pt x="115570" y="401320"/>
                </a:lnTo>
                <a:lnTo>
                  <a:pt x="70187" y="392191"/>
                </a:lnTo>
                <a:lnTo>
                  <a:pt x="33496" y="367347"/>
                </a:lnTo>
                <a:lnTo>
                  <a:pt x="8949" y="330596"/>
                </a:lnTo>
                <a:lnTo>
                  <a:pt x="0" y="285750"/>
                </a:lnTo>
                <a:lnTo>
                  <a:pt x="0" y="115570"/>
                </a:lnTo>
                <a:lnTo>
                  <a:pt x="8949" y="70723"/>
                </a:lnTo>
                <a:lnTo>
                  <a:pt x="33496" y="33972"/>
                </a:lnTo>
                <a:lnTo>
                  <a:pt x="70187" y="9128"/>
                </a:lnTo>
                <a:lnTo>
                  <a:pt x="11557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28239" y="3346450"/>
            <a:ext cx="1149350" cy="360680"/>
          </a:xfrm>
          <a:custGeom>
            <a:avLst/>
            <a:gdLst/>
            <a:ahLst/>
            <a:cxnLst/>
            <a:rect l="l" t="t" r="r" b="b"/>
            <a:pathLst>
              <a:path w="1149350" h="360679">
                <a:moveTo>
                  <a:pt x="1045210" y="0"/>
                </a:moveTo>
                <a:lnTo>
                  <a:pt x="105410" y="0"/>
                </a:lnTo>
                <a:lnTo>
                  <a:pt x="64293" y="8255"/>
                </a:lnTo>
                <a:lnTo>
                  <a:pt x="30797" y="30797"/>
                </a:lnTo>
                <a:lnTo>
                  <a:pt x="8255" y="64293"/>
                </a:lnTo>
                <a:lnTo>
                  <a:pt x="0" y="105410"/>
                </a:lnTo>
                <a:lnTo>
                  <a:pt x="0" y="255270"/>
                </a:lnTo>
                <a:lnTo>
                  <a:pt x="8254" y="296386"/>
                </a:lnTo>
                <a:lnTo>
                  <a:pt x="30797" y="329882"/>
                </a:lnTo>
                <a:lnTo>
                  <a:pt x="64293" y="352425"/>
                </a:lnTo>
                <a:lnTo>
                  <a:pt x="105410" y="360680"/>
                </a:lnTo>
                <a:lnTo>
                  <a:pt x="1045210" y="360680"/>
                </a:lnTo>
                <a:lnTo>
                  <a:pt x="1086127" y="352425"/>
                </a:lnTo>
                <a:lnTo>
                  <a:pt x="1119187" y="329882"/>
                </a:lnTo>
                <a:lnTo>
                  <a:pt x="1141293" y="296386"/>
                </a:lnTo>
                <a:lnTo>
                  <a:pt x="1149350" y="255270"/>
                </a:lnTo>
                <a:lnTo>
                  <a:pt x="1149350" y="105410"/>
                </a:lnTo>
                <a:lnTo>
                  <a:pt x="1141293" y="64293"/>
                </a:lnTo>
                <a:lnTo>
                  <a:pt x="1119187" y="30797"/>
                </a:lnTo>
                <a:lnTo>
                  <a:pt x="1086127" y="8255"/>
                </a:lnTo>
                <a:lnTo>
                  <a:pt x="104521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28239" y="3346450"/>
            <a:ext cx="1149350" cy="360680"/>
          </a:xfrm>
          <a:custGeom>
            <a:avLst/>
            <a:gdLst/>
            <a:ahLst/>
            <a:cxnLst/>
            <a:rect l="l" t="t" r="r" b="b"/>
            <a:pathLst>
              <a:path w="1149350" h="360679">
                <a:moveTo>
                  <a:pt x="105410" y="0"/>
                </a:moveTo>
                <a:lnTo>
                  <a:pt x="1045210" y="0"/>
                </a:lnTo>
                <a:lnTo>
                  <a:pt x="1086127" y="8254"/>
                </a:lnTo>
                <a:lnTo>
                  <a:pt x="1119187" y="30797"/>
                </a:lnTo>
                <a:lnTo>
                  <a:pt x="1141293" y="64293"/>
                </a:lnTo>
                <a:lnTo>
                  <a:pt x="1149350" y="105410"/>
                </a:lnTo>
                <a:lnTo>
                  <a:pt x="1149350" y="255270"/>
                </a:lnTo>
                <a:lnTo>
                  <a:pt x="1141293" y="296386"/>
                </a:lnTo>
                <a:lnTo>
                  <a:pt x="1119187" y="329882"/>
                </a:lnTo>
                <a:lnTo>
                  <a:pt x="1086127" y="352425"/>
                </a:lnTo>
                <a:lnTo>
                  <a:pt x="1045210" y="360680"/>
                </a:lnTo>
                <a:lnTo>
                  <a:pt x="105410" y="360680"/>
                </a:lnTo>
                <a:lnTo>
                  <a:pt x="64293" y="352425"/>
                </a:lnTo>
                <a:lnTo>
                  <a:pt x="30797" y="329882"/>
                </a:lnTo>
                <a:lnTo>
                  <a:pt x="8254" y="296386"/>
                </a:lnTo>
                <a:lnTo>
                  <a:pt x="0" y="255270"/>
                </a:lnTo>
                <a:lnTo>
                  <a:pt x="0" y="105410"/>
                </a:lnTo>
                <a:lnTo>
                  <a:pt x="8255" y="64293"/>
                </a:lnTo>
                <a:lnTo>
                  <a:pt x="30797" y="30797"/>
                </a:lnTo>
                <a:lnTo>
                  <a:pt x="64293" y="8255"/>
                </a:lnTo>
                <a:lnTo>
                  <a:pt x="10541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8239" y="3658870"/>
            <a:ext cx="1004569" cy="355600"/>
          </a:xfrm>
          <a:custGeom>
            <a:avLst/>
            <a:gdLst/>
            <a:ahLst/>
            <a:cxnLst/>
            <a:rect l="l" t="t" r="r" b="b"/>
            <a:pathLst>
              <a:path w="1004570" h="355600">
                <a:moveTo>
                  <a:pt x="908050" y="0"/>
                </a:moveTo>
                <a:lnTo>
                  <a:pt x="96520" y="0"/>
                </a:lnTo>
                <a:lnTo>
                  <a:pt x="58935" y="7580"/>
                </a:lnTo>
                <a:lnTo>
                  <a:pt x="28257" y="28257"/>
                </a:lnTo>
                <a:lnTo>
                  <a:pt x="7580" y="58935"/>
                </a:lnTo>
                <a:lnTo>
                  <a:pt x="0" y="96519"/>
                </a:lnTo>
                <a:lnTo>
                  <a:pt x="0" y="257809"/>
                </a:lnTo>
                <a:lnTo>
                  <a:pt x="7580" y="295592"/>
                </a:lnTo>
                <a:lnTo>
                  <a:pt x="28257" y="326707"/>
                </a:lnTo>
                <a:lnTo>
                  <a:pt x="58935" y="347821"/>
                </a:lnTo>
                <a:lnTo>
                  <a:pt x="96520" y="355599"/>
                </a:lnTo>
                <a:lnTo>
                  <a:pt x="908050" y="355599"/>
                </a:lnTo>
                <a:lnTo>
                  <a:pt x="945634" y="347821"/>
                </a:lnTo>
                <a:lnTo>
                  <a:pt x="976312" y="326707"/>
                </a:lnTo>
                <a:lnTo>
                  <a:pt x="996989" y="295592"/>
                </a:lnTo>
                <a:lnTo>
                  <a:pt x="1004570" y="257809"/>
                </a:lnTo>
                <a:lnTo>
                  <a:pt x="1004570" y="96519"/>
                </a:lnTo>
                <a:lnTo>
                  <a:pt x="996989" y="58935"/>
                </a:lnTo>
                <a:lnTo>
                  <a:pt x="976312" y="28257"/>
                </a:lnTo>
                <a:lnTo>
                  <a:pt x="945634" y="7580"/>
                </a:lnTo>
                <a:lnTo>
                  <a:pt x="90805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28239" y="3658870"/>
            <a:ext cx="1004569" cy="355600"/>
          </a:xfrm>
          <a:custGeom>
            <a:avLst/>
            <a:gdLst/>
            <a:ahLst/>
            <a:cxnLst/>
            <a:rect l="l" t="t" r="r" b="b"/>
            <a:pathLst>
              <a:path w="1004570" h="355600">
                <a:moveTo>
                  <a:pt x="96520" y="0"/>
                </a:moveTo>
                <a:lnTo>
                  <a:pt x="908050" y="0"/>
                </a:lnTo>
                <a:lnTo>
                  <a:pt x="945634" y="7580"/>
                </a:lnTo>
                <a:lnTo>
                  <a:pt x="976312" y="28257"/>
                </a:lnTo>
                <a:lnTo>
                  <a:pt x="996989" y="58935"/>
                </a:lnTo>
                <a:lnTo>
                  <a:pt x="1004570" y="96519"/>
                </a:lnTo>
                <a:lnTo>
                  <a:pt x="1004570" y="257809"/>
                </a:lnTo>
                <a:lnTo>
                  <a:pt x="996989" y="295592"/>
                </a:lnTo>
                <a:lnTo>
                  <a:pt x="976312" y="326707"/>
                </a:lnTo>
                <a:lnTo>
                  <a:pt x="945634" y="347821"/>
                </a:lnTo>
                <a:lnTo>
                  <a:pt x="908050" y="355599"/>
                </a:lnTo>
                <a:lnTo>
                  <a:pt x="96520" y="355599"/>
                </a:lnTo>
                <a:lnTo>
                  <a:pt x="58935" y="347821"/>
                </a:lnTo>
                <a:lnTo>
                  <a:pt x="28257" y="326707"/>
                </a:lnTo>
                <a:lnTo>
                  <a:pt x="7580" y="295592"/>
                </a:lnTo>
                <a:lnTo>
                  <a:pt x="0" y="257809"/>
                </a:lnTo>
                <a:lnTo>
                  <a:pt x="0" y="96519"/>
                </a:lnTo>
                <a:lnTo>
                  <a:pt x="7580" y="58935"/>
                </a:lnTo>
                <a:lnTo>
                  <a:pt x="28257" y="28257"/>
                </a:lnTo>
                <a:lnTo>
                  <a:pt x="58935" y="7580"/>
                </a:lnTo>
                <a:lnTo>
                  <a:pt x="9652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84729" y="4071620"/>
            <a:ext cx="1240790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200" b="1" dirty="0">
                <a:solidFill>
                  <a:srgbClr val="00269E"/>
                </a:solidFill>
                <a:latin typeface="Arial"/>
                <a:cs typeface="Arial"/>
              </a:rPr>
              <a:t>$</a:t>
            </a:r>
            <a:endParaRPr sz="172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806950" y="1480820"/>
            <a:ext cx="3795395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spc="-10" dirty="0">
                <a:solidFill>
                  <a:srgbClr val="027B02"/>
                </a:solidFill>
                <a:latin typeface="Arial"/>
                <a:cs typeface="Arial"/>
              </a:rPr>
              <a:t>Every  business  needs  </a:t>
            </a:r>
            <a:r>
              <a:rPr sz="5400" b="1" spc="-5" dirty="0">
                <a:solidFill>
                  <a:srgbClr val="027B02"/>
                </a:solidFill>
                <a:latin typeface="Arial"/>
                <a:cs typeface="Arial"/>
              </a:rPr>
              <a:t>enough  cash to</a:t>
            </a:r>
            <a:r>
              <a:rPr sz="5400" b="1" spc="-100" dirty="0">
                <a:solidFill>
                  <a:srgbClr val="027B02"/>
                </a:solidFill>
                <a:latin typeface="Arial"/>
                <a:cs typeface="Arial"/>
              </a:rPr>
              <a:t> </a:t>
            </a:r>
            <a:r>
              <a:rPr sz="5400" b="1" spc="-5" dirty="0">
                <a:solidFill>
                  <a:srgbClr val="027B02"/>
                </a:solidFill>
                <a:latin typeface="Arial"/>
                <a:cs typeface="Arial"/>
              </a:rPr>
              <a:t>pay  </a:t>
            </a:r>
            <a:r>
              <a:rPr sz="5400" b="1" spc="-10" dirty="0">
                <a:solidFill>
                  <a:srgbClr val="027B02"/>
                </a:solidFill>
                <a:latin typeface="Arial"/>
                <a:cs typeface="Arial"/>
              </a:rPr>
              <a:t>its</a:t>
            </a:r>
            <a:r>
              <a:rPr sz="5400" b="1" spc="-40" dirty="0">
                <a:solidFill>
                  <a:srgbClr val="027B02"/>
                </a:solidFill>
                <a:latin typeface="Arial"/>
                <a:cs typeface="Arial"/>
              </a:rPr>
              <a:t> </a:t>
            </a:r>
            <a:r>
              <a:rPr sz="5400" b="1" spc="-5" dirty="0">
                <a:solidFill>
                  <a:srgbClr val="027B02"/>
                </a:solidFill>
                <a:latin typeface="Arial"/>
                <a:cs typeface="Arial"/>
              </a:rPr>
              <a:t>bills!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154045" marR="154305" indent="-299974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How Much Cash Should </a:t>
            </a:r>
            <a:r>
              <a:rPr dirty="0"/>
              <a:t>a </a:t>
            </a:r>
            <a:r>
              <a:rPr spc="-5" dirty="0"/>
              <a:t>Business  Have?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15389" y="5138420"/>
            <a:ext cx="769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560" y="4089461"/>
            <a:ext cx="8762879" cy="2768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17900" y="5793740"/>
            <a:ext cx="180276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922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Short-term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nv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6690" y="5138420"/>
            <a:ext cx="1784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ece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iv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ab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73350" y="1606550"/>
            <a:ext cx="3492500" cy="2501900"/>
          </a:xfrm>
          <a:custGeom>
            <a:avLst/>
            <a:gdLst/>
            <a:ahLst/>
            <a:cxnLst/>
            <a:rect l="l" t="t" r="r" b="b"/>
            <a:pathLst>
              <a:path w="3492500" h="2501900">
                <a:moveTo>
                  <a:pt x="1746250" y="0"/>
                </a:moveTo>
                <a:lnTo>
                  <a:pt x="0" y="1250950"/>
                </a:lnTo>
                <a:lnTo>
                  <a:pt x="1746250" y="2501900"/>
                </a:lnTo>
                <a:lnTo>
                  <a:pt x="3492500" y="1250950"/>
                </a:lnTo>
                <a:lnTo>
                  <a:pt x="174625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73350" y="1606550"/>
            <a:ext cx="3492500" cy="2501900"/>
          </a:xfrm>
          <a:custGeom>
            <a:avLst/>
            <a:gdLst/>
            <a:ahLst/>
            <a:cxnLst/>
            <a:rect l="l" t="t" r="r" b="b"/>
            <a:pathLst>
              <a:path w="3492500" h="2501900">
                <a:moveTo>
                  <a:pt x="1746250" y="0"/>
                </a:moveTo>
                <a:lnTo>
                  <a:pt x="3492500" y="1250950"/>
                </a:lnTo>
                <a:lnTo>
                  <a:pt x="1746250" y="2501900"/>
                </a:lnTo>
                <a:lnTo>
                  <a:pt x="0" y="1250950"/>
                </a:lnTo>
                <a:lnTo>
                  <a:pt x="17462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36009" y="2418079"/>
            <a:ext cx="156464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755" marR="5080" indent="-18669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F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800" b="1" spc="-15" dirty="0">
                <a:solidFill>
                  <a:srgbClr val="00269E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c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al  Assets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A94836-C461-435C-A10A-493C65ECF0D2}"/>
              </a:ext>
            </a:extLst>
          </p:cNvPr>
          <p:cNvSpPr txBox="1"/>
          <p:nvPr/>
        </p:nvSpPr>
        <p:spPr>
          <a:xfrm>
            <a:off x="1034096" y="5112535"/>
            <a:ext cx="1322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Cash</a:t>
            </a:r>
            <a:endParaRPr lang="en-P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2200" y="6578852"/>
            <a:ext cx="1036319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© </a:t>
            </a: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The</a:t>
            </a:r>
            <a:r>
              <a:rPr sz="1200" b="1" i="1" spc="-80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McGraw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95210" y="6554469"/>
            <a:ext cx="1856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-Hill Companies, Inc.,</a:t>
            </a:r>
            <a:r>
              <a:rPr sz="1200" b="1" i="1" spc="-25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2002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582409"/>
            <a:ext cx="16167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McGraw-Hill/Irwin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2819400"/>
            <a:ext cx="0" cy="2143760"/>
          </a:xfrm>
          <a:custGeom>
            <a:avLst/>
            <a:gdLst/>
            <a:ahLst/>
            <a:cxnLst/>
            <a:rect l="l" t="t" r="r" b="b"/>
            <a:pathLst>
              <a:path h="2143760">
                <a:moveTo>
                  <a:pt x="0" y="0"/>
                </a:moveTo>
                <a:lnTo>
                  <a:pt x="0" y="214376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4953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400" y="0"/>
                </a:moveTo>
                <a:lnTo>
                  <a:pt x="0" y="0"/>
                </a:lnTo>
                <a:lnTo>
                  <a:pt x="76200" y="152400"/>
                </a:lnTo>
                <a:lnTo>
                  <a:pt x="1524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4600" y="3114039"/>
            <a:ext cx="0" cy="1985010"/>
          </a:xfrm>
          <a:custGeom>
            <a:avLst/>
            <a:gdLst/>
            <a:ahLst/>
            <a:cxnLst/>
            <a:rect l="l" t="t" r="r" b="b"/>
            <a:pathLst>
              <a:path h="1985010">
                <a:moveTo>
                  <a:pt x="0" y="0"/>
                </a:moveTo>
                <a:lnTo>
                  <a:pt x="0" y="198501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8400" y="2971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9400" y="2209800"/>
            <a:ext cx="2296160" cy="0"/>
          </a:xfrm>
          <a:custGeom>
            <a:avLst/>
            <a:gdLst/>
            <a:ahLst/>
            <a:cxnLst/>
            <a:rect l="l" t="t" r="r" b="b"/>
            <a:pathLst>
              <a:path w="2296159">
                <a:moveTo>
                  <a:pt x="0" y="0"/>
                </a:moveTo>
                <a:lnTo>
                  <a:pt x="2296159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15400" y="21336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1050" y="2209800"/>
            <a:ext cx="2073910" cy="0"/>
          </a:xfrm>
          <a:custGeom>
            <a:avLst/>
            <a:gdLst/>
            <a:ahLst/>
            <a:cxnLst/>
            <a:rect l="l" t="t" r="r" b="b"/>
            <a:pathLst>
              <a:path w="2073910">
                <a:moveTo>
                  <a:pt x="0" y="0"/>
                </a:moveTo>
                <a:lnTo>
                  <a:pt x="207391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4800" y="21336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154045" marR="154305" indent="-299974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How Much Cash Should </a:t>
            </a:r>
            <a:r>
              <a:rPr dirty="0"/>
              <a:t>a </a:t>
            </a:r>
            <a:r>
              <a:rPr spc="-5" dirty="0"/>
              <a:t>Business  Have?</a:t>
            </a:r>
          </a:p>
        </p:txBody>
      </p:sp>
      <p:sp>
        <p:nvSpPr>
          <p:cNvPr id="18" name="object 18"/>
          <p:cNvSpPr/>
          <p:nvPr/>
        </p:nvSpPr>
        <p:spPr>
          <a:xfrm>
            <a:off x="387350" y="19875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1663700" y="0"/>
                </a:moveTo>
                <a:lnTo>
                  <a:pt x="0" y="0"/>
                </a:lnTo>
                <a:lnTo>
                  <a:pt x="0" y="2349500"/>
                </a:lnTo>
                <a:lnTo>
                  <a:pt x="1663700" y="2349500"/>
                </a:lnTo>
                <a:lnTo>
                  <a:pt x="1663700" y="0"/>
                </a:lnTo>
                <a:close/>
              </a:path>
            </a:pathLst>
          </a:custGeom>
          <a:solidFill>
            <a:srgbClr val="BF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7350" y="19875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831850" y="2349500"/>
                </a:moveTo>
                <a:lnTo>
                  <a:pt x="0" y="2349500"/>
                </a:lnTo>
                <a:lnTo>
                  <a:pt x="0" y="0"/>
                </a:lnTo>
                <a:lnTo>
                  <a:pt x="1663700" y="0"/>
                </a:lnTo>
                <a:lnTo>
                  <a:pt x="1663700" y="2349500"/>
                </a:lnTo>
                <a:lnTo>
                  <a:pt x="831850" y="23495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4950" y="21399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1663700" y="0"/>
                </a:moveTo>
                <a:lnTo>
                  <a:pt x="0" y="0"/>
                </a:lnTo>
                <a:lnTo>
                  <a:pt x="0" y="2349500"/>
                </a:lnTo>
                <a:lnTo>
                  <a:pt x="1663700" y="2349500"/>
                </a:lnTo>
                <a:lnTo>
                  <a:pt x="1663700" y="0"/>
                </a:lnTo>
                <a:close/>
              </a:path>
            </a:pathLst>
          </a:custGeom>
          <a:solidFill>
            <a:srgbClr val="BF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4950" y="21399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831850" y="2349500"/>
                </a:moveTo>
                <a:lnTo>
                  <a:pt x="0" y="2349500"/>
                </a:lnTo>
                <a:lnTo>
                  <a:pt x="0" y="0"/>
                </a:lnTo>
                <a:lnTo>
                  <a:pt x="1663700" y="0"/>
                </a:lnTo>
                <a:lnTo>
                  <a:pt x="1663700" y="2349500"/>
                </a:lnTo>
                <a:lnTo>
                  <a:pt x="831850" y="23495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550" y="22923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1663700" y="0"/>
                </a:moveTo>
                <a:lnTo>
                  <a:pt x="0" y="0"/>
                </a:lnTo>
                <a:lnTo>
                  <a:pt x="0" y="2349500"/>
                </a:lnTo>
                <a:lnTo>
                  <a:pt x="1663700" y="2349500"/>
                </a:lnTo>
                <a:lnTo>
                  <a:pt x="1663700" y="0"/>
                </a:lnTo>
                <a:close/>
              </a:path>
            </a:pathLst>
          </a:custGeom>
          <a:solidFill>
            <a:srgbClr val="BF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550" y="2292350"/>
            <a:ext cx="1663700" cy="2349500"/>
          </a:xfrm>
          <a:custGeom>
            <a:avLst/>
            <a:gdLst/>
            <a:ahLst/>
            <a:cxnLst/>
            <a:rect l="l" t="t" r="r" b="b"/>
            <a:pathLst>
              <a:path w="1663700" h="2349500">
                <a:moveTo>
                  <a:pt x="831850" y="2349500"/>
                </a:moveTo>
                <a:lnTo>
                  <a:pt x="0" y="2349500"/>
                </a:lnTo>
                <a:lnTo>
                  <a:pt x="0" y="0"/>
                </a:lnTo>
                <a:lnTo>
                  <a:pt x="1663700" y="0"/>
                </a:lnTo>
                <a:lnTo>
                  <a:pt x="1663700" y="2349500"/>
                </a:lnTo>
                <a:lnTo>
                  <a:pt x="831850" y="23495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8110" y="3256279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9540" y="2357449"/>
            <a:ext cx="1663700" cy="1284582"/>
          </a:xfrm>
          <a:prstGeom prst="rect">
            <a:avLst/>
          </a:prstGeom>
          <a:solidFill>
            <a:srgbClr val="BFFDF8"/>
          </a:solidFill>
          <a:ln w="12579">
            <a:solidFill>
              <a:srgbClr val="00269E"/>
            </a:solidFill>
          </a:ln>
        </p:spPr>
        <p:txBody>
          <a:bodyPr vert="horz" wrap="square" lIns="0" tIns="229870" rIns="0" bIns="0" rtlCol="0">
            <a:spAutoFit/>
          </a:bodyPr>
          <a:lstStyle/>
          <a:p>
            <a:pPr marR="118745" indent="151765">
              <a:lnSpc>
                <a:spcPct val="152100"/>
              </a:lnSpc>
              <a:spcBef>
                <a:spcPts val="1810"/>
              </a:spcBef>
            </a:pPr>
            <a:r>
              <a:rPr lang="en-US" sz="2400" b="1" spc="-5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ccounts  </a:t>
            </a:r>
            <a:r>
              <a:rPr lang="en-US" sz="2400" b="1" spc="-5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ece</a:t>
            </a:r>
            <a:r>
              <a:rPr sz="2400" b="1" spc="10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vab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le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45279" y="5403850"/>
            <a:ext cx="3034030" cy="1435100"/>
          </a:xfrm>
          <a:custGeom>
            <a:avLst/>
            <a:gdLst/>
            <a:ahLst/>
            <a:cxnLst/>
            <a:rect l="l" t="t" r="r" b="b"/>
            <a:pathLst>
              <a:path w="3034029" h="1435100">
                <a:moveTo>
                  <a:pt x="3034029" y="0"/>
                </a:moveTo>
                <a:lnTo>
                  <a:pt x="0" y="0"/>
                </a:lnTo>
                <a:lnTo>
                  <a:pt x="0" y="1435100"/>
                </a:lnTo>
                <a:lnTo>
                  <a:pt x="3034029" y="1435100"/>
                </a:lnTo>
                <a:lnTo>
                  <a:pt x="3034029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5279" y="5403850"/>
            <a:ext cx="3034030" cy="1435100"/>
          </a:xfrm>
          <a:custGeom>
            <a:avLst/>
            <a:gdLst/>
            <a:ahLst/>
            <a:cxnLst/>
            <a:rect l="l" t="t" r="r" b="b"/>
            <a:pathLst>
              <a:path w="3034029" h="1435100">
                <a:moveTo>
                  <a:pt x="1517650" y="1435100"/>
                </a:moveTo>
                <a:lnTo>
                  <a:pt x="0" y="1435100"/>
                </a:lnTo>
                <a:lnTo>
                  <a:pt x="0" y="0"/>
                </a:lnTo>
                <a:lnTo>
                  <a:pt x="3034029" y="0"/>
                </a:lnTo>
                <a:lnTo>
                  <a:pt x="3034029" y="1435100"/>
                </a:lnTo>
                <a:lnTo>
                  <a:pt x="1517650" y="14351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44950" y="5251450"/>
            <a:ext cx="3035300" cy="1435100"/>
          </a:xfrm>
          <a:custGeom>
            <a:avLst/>
            <a:gdLst/>
            <a:ahLst/>
            <a:cxnLst/>
            <a:rect l="l" t="t" r="r" b="b"/>
            <a:pathLst>
              <a:path w="3035300" h="1435100">
                <a:moveTo>
                  <a:pt x="3035300" y="0"/>
                </a:moveTo>
                <a:lnTo>
                  <a:pt x="0" y="0"/>
                </a:lnTo>
                <a:lnTo>
                  <a:pt x="0" y="1435100"/>
                </a:lnTo>
                <a:lnTo>
                  <a:pt x="3035300" y="1435100"/>
                </a:lnTo>
                <a:lnTo>
                  <a:pt x="303530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44950" y="5251450"/>
            <a:ext cx="3035300" cy="1435100"/>
          </a:xfrm>
          <a:custGeom>
            <a:avLst/>
            <a:gdLst/>
            <a:ahLst/>
            <a:cxnLst/>
            <a:rect l="l" t="t" r="r" b="b"/>
            <a:pathLst>
              <a:path w="3035300" h="1435100">
                <a:moveTo>
                  <a:pt x="1517650" y="1435100"/>
                </a:moveTo>
                <a:lnTo>
                  <a:pt x="0" y="1435100"/>
                </a:lnTo>
                <a:lnTo>
                  <a:pt x="0" y="0"/>
                </a:lnTo>
                <a:lnTo>
                  <a:pt x="3035300" y="0"/>
                </a:lnTo>
                <a:lnTo>
                  <a:pt x="3035300" y="1435100"/>
                </a:lnTo>
                <a:lnTo>
                  <a:pt x="1517650" y="14351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2550" y="5099050"/>
            <a:ext cx="3035300" cy="1435100"/>
          </a:xfrm>
          <a:custGeom>
            <a:avLst/>
            <a:gdLst/>
            <a:ahLst/>
            <a:cxnLst/>
            <a:rect l="l" t="t" r="r" b="b"/>
            <a:pathLst>
              <a:path w="3035300" h="1435100">
                <a:moveTo>
                  <a:pt x="3035300" y="0"/>
                </a:moveTo>
                <a:lnTo>
                  <a:pt x="0" y="0"/>
                </a:lnTo>
                <a:lnTo>
                  <a:pt x="0" y="1435100"/>
                </a:lnTo>
                <a:lnTo>
                  <a:pt x="3035300" y="1435100"/>
                </a:lnTo>
                <a:lnTo>
                  <a:pt x="303530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92550" y="5099050"/>
            <a:ext cx="3035300" cy="1435100"/>
          </a:xfrm>
          <a:custGeom>
            <a:avLst/>
            <a:gdLst/>
            <a:ahLst/>
            <a:cxnLst/>
            <a:rect l="l" t="t" r="r" b="b"/>
            <a:pathLst>
              <a:path w="3035300" h="1435100">
                <a:moveTo>
                  <a:pt x="1517650" y="1435100"/>
                </a:moveTo>
                <a:lnTo>
                  <a:pt x="0" y="1435100"/>
                </a:lnTo>
                <a:lnTo>
                  <a:pt x="0" y="0"/>
                </a:lnTo>
                <a:lnTo>
                  <a:pt x="3035300" y="0"/>
                </a:lnTo>
                <a:lnTo>
                  <a:pt x="3035300" y="1435100"/>
                </a:lnTo>
                <a:lnTo>
                  <a:pt x="1517650" y="14351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95800" y="5125720"/>
            <a:ext cx="19037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Marketable  securities  (short-term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nve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stm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en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92550" y="2139950"/>
            <a:ext cx="4025900" cy="825500"/>
          </a:xfrm>
          <a:custGeom>
            <a:avLst/>
            <a:gdLst/>
            <a:ahLst/>
            <a:cxnLst/>
            <a:rect l="l" t="t" r="r" b="b"/>
            <a:pathLst>
              <a:path w="4025900" h="825500">
                <a:moveTo>
                  <a:pt x="4025900" y="0"/>
                </a:moveTo>
                <a:lnTo>
                  <a:pt x="1005839" y="0"/>
                </a:lnTo>
                <a:lnTo>
                  <a:pt x="0" y="825500"/>
                </a:lnTo>
                <a:lnTo>
                  <a:pt x="3020059" y="825500"/>
                </a:lnTo>
                <a:lnTo>
                  <a:pt x="402590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2550" y="2139950"/>
            <a:ext cx="4025900" cy="825500"/>
          </a:xfrm>
          <a:custGeom>
            <a:avLst/>
            <a:gdLst/>
            <a:ahLst/>
            <a:cxnLst/>
            <a:rect l="l" t="t" r="r" b="b"/>
            <a:pathLst>
              <a:path w="4025900" h="825500">
                <a:moveTo>
                  <a:pt x="1005839" y="0"/>
                </a:moveTo>
                <a:lnTo>
                  <a:pt x="4025900" y="0"/>
                </a:lnTo>
                <a:lnTo>
                  <a:pt x="3020059" y="825500"/>
                </a:lnTo>
                <a:lnTo>
                  <a:pt x="0" y="825500"/>
                </a:lnTo>
                <a:lnTo>
                  <a:pt x="1005839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2550" y="2139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18450" y="2965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68090" y="2039620"/>
            <a:ext cx="4027170" cy="826769"/>
          </a:xfrm>
          <a:custGeom>
            <a:avLst/>
            <a:gdLst/>
            <a:ahLst/>
            <a:cxnLst/>
            <a:rect l="l" t="t" r="r" b="b"/>
            <a:pathLst>
              <a:path w="4027170" h="826769">
                <a:moveTo>
                  <a:pt x="4027169" y="0"/>
                </a:moveTo>
                <a:lnTo>
                  <a:pt x="1007110" y="0"/>
                </a:lnTo>
                <a:lnTo>
                  <a:pt x="0" y="826769"/>
                </a:lnTo>
                <a:lnTo>
                  <a:pt x="3020060" y="826769"/>
                </a:lnTo>
                <a:lnTo>
                  <a:pt x="4027169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68090" y="2039620"/>
            <a:ext cx="4027170" cy="826769"/>
          </a:xfrm>
          <a:custGeom>
            <a:avLst/>
            <a:gdLst/>
            <a:ahLst/>
            <a:cxnLst/>
            <a:rect l="l" t="t" r="r" b="b"/>
            <a:pathLst>
              <a:path w="4027170" h="826769">
                <a:moveTo>
                  <a:pt x="1007110" y="0"/>
                </a:moveTo>
                <a:lnTo>
                  <a:pt x="4027169" y="0"/>
                </a:lnTo>
                <a:lnTo>
                  <a:pt x="3020060" y="826769"/>
                </a:lnTo>
                <a:lnTo>
                  <a:pt x="0" y="826769"/>
                </a:lnTo>
                <a:lnTo>
                  <a:pt x="100711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68090" y="2039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795259" y="28663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63950" y="1911350"/>
            <a:ext cx="4025900" cy="825500"/>
          </a:xfrm>
          <a:custGeom>
            <a:avLst/>
            <a:gdLst/>
            <a:ahLst/>
            <a:cxnLst/>
            <a:rect l="l" t="t" r="r" b="b"/>
            <a:pathLst>
              <a:path w="4025900" h="825500">
                <a:moveTo>
                  <a:pt x="4025900" y="0"/>
                </a:moveTo>
                <a:lnTo>
                  <a:pt x="1005839" y="0"/>
                </a:lnTo>
                <a:lnTo>
                  <a:pt x="0" y="825500"/>
                </a:lnTo>
                <a:lnTo>
                  <a:pt x="3020059" y="825500"/>
                </a:lnTo>
                <a:lnTo>
                  <a:pt x="402590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63950" y="1911350"/>
            <a:ext cx="4025900" cy="825500"/>
          </a:xfrm>
          <a:custGeom>
            <a:avLst/>
            <a:gdLst/>
            <a:ahLst/>
            <a:cxnLst/>
            <a:rect l="l" t="t" r="r" b="b"/>
            <a:pathLst>
              <a:path w="4025900" h="825500">
                <a:moveTo>
                  <a:pt x="1005839" y="0"/>
                </a:moveTo>
                <a:lnTo>
                  <a:pt x="4025900" y="0"/>
                </a:lnTo>
                <a:lnTo>
                  <a:pt x="3020059" y="825500"/>
                </a:lnTo>
                <a:lnTo>
                  <a:pt x="0" y="825500"/>
                </a:lnTo>
                <a:lnTo>
                  <a:pt x="1005839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63950" y="1911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89850" y="2736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577079" y="1938020"/>
            <a:ext cx="2275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marR="5080" indent="-23622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Cash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(and</a:t>
            </a:r>
            <a:r>
              <a:rPr sz="2400" b="1" spc="-7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cash  equivalents)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99310" y="1480820"/>
            <a:ext cx="16681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26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l</a:t>
            </a:r>
            <a:r>
              <a:rPr sz="2400" b="1" spc="10" dirty="0">
                <a:solidFill>
                  <a:srgbClr val="00269E"/>
                </a:solidFill>
                <a:latin typeface="Arial"/>
                <a:cs typeface="Arial"/>
              </a:rPr>
              <a:t>l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ec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ns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from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50110" y="2212340"/>
            <a:ext cx="1565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us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er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508240" y="2242820"/>
            <a:ext cx="1443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655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Cash  pa</a:t>
            </a:r>
            <a:r>
              <a:rPr sz="2400" b="1" spc="-25" dirty="0">
                <a:solidFill>
                  <a:srgbClr val="00269E"/>
                </a:solidFill>
                <a:latin typeface="Arial"/>
                <a:cs typeface="Arial"/>
              </a:rPr>
              <a:t>y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63189" y="3601720"/>
            <a:ext cx="1378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“Excess”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23210" y="3967479"/>
            <a:ext cx="1057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cash</a:t>
            </a:r>
            <a:r>
              <a:rPr sz="2400" b="1" spc="-9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67610" y="4333240"/>
            <a:ext cx="1767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invested  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po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ril</a:t>
            </a:r>
            <a:r>
              <a:rPr sz="2400" b="1" spc="-25" dirty="0">
                <a:solidFill>
                  <a:srgbClr val="00269E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13500" y="3601720"/>
            <a:ext cx="180340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In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ves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nts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are sold as  cash 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is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needed.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Valuation </a:t>
            </a:r>
            <a:r>
              <a:rPr dirty="0"/>
              <a:t>of </a:t>
            </a:r>
            <a:r>
              <a:rPr spc="-5" dirty="0"/>
              <a:t>Financial</a:t>
            </a:r>
            <a:r>
              <a:rPr spc="-55" dirty="0"/>
              <a:t> </a:t>
            </a:r>
            <a:r>
              <a:rPr spc="-5" dirty="0"/>
              <a:t>Assets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3354" y="1595755"/>
          <a:ext cx="8690609" cy="2629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0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02920">
                        <a:lnSpc>
                          <a:spcPct val="100000"/>
                        </a:lnSpc>
                      </a:pPr>
                      <a:r>
                        <a:rPr sz="2650" b="1" spc="2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2650" b="1" spc="3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650" b="1" spc="7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2650" b="1" spc="3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-60" dirty="0">
                          <a:latin typeface="Arial"/>
                          <a:cs typeface="Arial"/>
                        </a:rPr>
                        <a:t>Asset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ctr">
                        <a:lnSpc>
                          <a:spcPts val="2930"/>
                        </a:lnSpc>
                      </a:pPr>
                      <a:r>
                        <a:rPr sz="2650" b="1" spc="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2650" b="1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650" b="1" spc="80" dirty="0">
                          <a:latin typeface="Arial"/>
                          <a:cs typeface="Arial"/>
                        </a:rPr>
                        <a:t>Valuation</a:t>
                      </a:r>
                      <a:r>
                        <a:rPr sz="265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60" dirty="0">
                          <a:latin typeface="Arial"/>
                          <a:cs typeface="Arial"/>
                        </a:rPr>
                        <a:t>in</a:t>
                      </a:r>
                      <a:endParaRPr sz="2650">
                        <a:latin typeface="Arial"/>
                        <a:cs typeface="Arial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650" b="1" spc="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650" b="1" spc="65" dirty="0">
                          <a:latin typeface="Arial"/>
                          <a:cs typeface="Arial"/>
                        </a:rPr>
                        <a:t>Balance</a:t>
                      </a:r>
                      <a:r>
                        <a:rPr sz="2650" b="1" spc="-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105" dirty="0">
                          <a:latin typeface="Arial"/>
                          <a:cs typeface="Arial"/>
                        </a:rPr>
                        <a:t>Sheet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89">
                <a:tc>
                  <a:txBody>
                    <a:bodyPr/>
                    <a:lstStyle/>
                    <a:p>
                      <a:pPr marL="52069">
                        <a:lnSpc>
                          <a:spcPts val="2935"/>
                        </a:lnSpc>
                      </a:pPr>
                      <a:r>
                        <a:rPr sz="2650" b="1" spc="-15" dirty="0">
                          <a:latin typeface="Arial"/>
                          <a:cs typeface="Arial"/>
                        </a:rPr>
                        <a:t>Cash </a:t>
                      </a:r>
                      <a:r>
                        <a:rPr sz="2650" b="1" spc="55" dirty="0">
                          <a:latin typeface="Arial"/>
                          <a:cs typeface="Arial"/>
                        </a:rPr>
                        <a:t>(and </a:t>
                      </a:r>
                      <a:r>
                        <a:rPr sz="2650" b="1" spc="-5" dirty="0">
                          <a:latin typeface="Arial"/>
                          <a:cs typeface="Arial"/>
                        </a:rPr>
                        <a:t>cash</a:t>
                      </a:r>
                      <a:r>
                        <a:rPr sz="2650" b="1" spc="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50" dirty="0">
                          <a:latin typeface="Arial"/>
                          <a:cs typeface="Arial"/>
                        </a:rPr>
                        <a:t>equivalents)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2935"/>
                        </a:lnSpc>
                      </a:pPr>
                      <a:r>
                        <a:rPr sz="2650" b="1" spc="60" dirty="0">
                          <a:latin typeface="Arial"/>
                          <a:cs typeface="Arial"/>
                        </a:rPr>
                        <a:t>Face</a:t>
                      </a:r>
                      <a:r>
                        <a:rPr sz="2650" b="1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75" dirty="0">
                          <a:latin typeface="Arial"/>
                          <a:cs typeface="Arial"/>
                        </a:rPr>
                        <a:t>amount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379">
                <a:tc>
                  <a:txBody>
                    <a:bodyPr/>
                    <a:lstStyle/>
                    <a:p>
                      <a:pPr marL="52069">
                        <a:lnSpc>
                          <a:spcPts val="2935"/>
                        </a:lnSpc>
                      </a:pPr>
                      <a:r>
                        <a:rPr sz="2650" b="1" spc="25" dirty="0">
                          <a:latin typeface="Arial"/>
                          <a:cs typeface="Arial"/>
                        </a:rPr>
                        <a:t>Short-term</a:t>
                      </a:r>
                      <a:r>
                        <a:rPr sz="2650" b="1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30" dirty="0">
                          <a:latin typeface="Arial"/>
                          <a:cs typeface="Arial"/>
                        </a:rPr>
                        <a:t>investments</a:t>
                      </a:r>
                      <a:endParaRPr sz="2650">
                        <a:latin typeface="Arial"/>
                        <a:cs typeface="Arial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650" b="1" spc="70" dirty="0">
                          <a:latin typeface="Arial"/>
                          <a:cs typeface="Arial"/>
                        </a:rPr>
                        <a:t>(marketable</a:t>
                      </a:r>
                      <a:r>
                        <a:rPr sz="2650" b="1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5" dirty="0">
                          <a:latin typeface="Arial"/>
                          <a:cs typeface="Arial"/>
                        </a:rPr>
                        <a:t>securities)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2935"/>
                        </a:lnSpc>
                      </a:pPr>
                      <a:r>
                        <a:rPr sz="2650" b="1" spc="35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2650" b="1" spc="90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2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65" dirty="0">
                          <a:latin typeface="Arial"/>
                          <a:cs typeface="Arial"/>
                        </a:rPr>
                        <a:t>value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52069">
                        <a:lnSpc>
                          <a:spcPts val="2935"/>
                        </a:lnSpc>
                      </a:pPr>
                      <a:r>
                        <a:rPr sz="2650" b="1" spc="85" dirty="0">
                          <a:latin typeface="Arial"/>
                          <a:cs typeface="Arial"/>
                        </a:rPr>
                        <a:t>Receivables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2935"/>
                        </a:lnSpc>
                      </a:pPr>
                      <a:r>
                        <a:rPr sz="2650" b="1" spc="50" dirty="0">
                          <a:latin typeface="Arial"/>
                          <a:cs typeface="Arial"/>
                        </a:rPr>
                        <a:t>Net </a:t>
                      </a:r>
                      <a:r>
                        <a:rPr sz="2650" b="1" spc="105" dirty="0">
                          <a:latin typeface="Arial"/>
                          <a:cs typeface="Arial"/>
                        </a:rPr>
                        <a:t>realizable</a:t>
                      </a:r>
                      <a:r>
                        <a:rPr sz="2650" b="1" spc="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50" b="1" spc="65" dirty="0">
                          <a:latin typeface="Arial"/>
                          <a:cs typeface="Arial"/>
                        </a:rPr>
                        <a:t>value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257800" y="4314190"/>
            <a:ext cx="538480" cy="943610"/>
          </a:xfrm>
          <a:custGeom>
            <a:avLst/>
            <a:gdLst/>
            <a:ahLst/>
            <a:cxnLst/>
            <a:rect l="l" t="t" r="r" b="b"/>
            <a:pathLst>
              <a:path w="538479" h="943610">
                <a:moveTo>
                  <a:pt x="0" y="943610"/>
                </a:moveTo>
                <a:lnTo>
                  <a:pt x="538479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6429" y="4191000"/>
            <a:ext cx="140970" cy="170180"/>
          </a:xfrm>
          <a:custGeom>
            <a:avLst/>
            <a:gdLst/>
            <a:ahLst/>
            <a:cxnLst/>
            <a:rect l="l" t="t" r="r" b="b"/>
            <a:pathLst>
              <a:path w="140970" h="170179">
                <a:moveTo>
                  <a:pt x="140970" y="0"/>
                </a:moveTo>
                <a:lnTo>
                  <a:pt x="0" y="93980"/>
                </a:lnTo>
                <a:lnTo>
                  <a:pt x="132080" y="170180"/>
                </a:lnTo>
                <a:lnTo>
                  <a:pt x="14097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71520" y="5176520"/>
            <a:ext cx="5420360" cy="515620"/>
          </a:xfrm>
          <a:custGeom>
            <a:avLst/>
            <a:gdLst/>
            <a:ahLst/>
            <a:cxnLst/>
            <a:rect l="l" t="t" r="r" b="b"/>
            <a:pathLst>
              <a:path w="5420359" h="515620">
                <a:moveTo>
                  <a:pt x="5420359" y="0"/>
                </a:moveTo>
                <a:lnTo>
                  <a:pt x="0" y="0"/>
                </a:lnTo>
                <a:lnTo>
                  <a:pt x="0" y="515619"/>
                </a:lnTo>
                <a:lnTo>
                  <a:pt x="5420359" y="515619"/>
                </a:lnTo>
                <a:lnTo>
                  <a:pt x="5420359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1520" y="5176520"/>
            <a:ext cx="5420360" cy="515620"/>
          </a:xfrm>
          <a:custGeom>
            <a:avLst/>
            <a:gdLst/>
            <a:ahLst/>
            <a:cxnLst/>
            <a:rect l="l" t="t" r="r" b="b"/>
            <a:pathLst>
              <a:path w="5420359" h="515620">
                <a:moveTo>
                  <a:pt x="2710179" y="515619"/>
                </a:moveTo>
                <a:lnTo>
                  <a:pt x="0" y="515619"/>
                </a:lnTo>
                <a:lnTo>
                  <a:pt x="0" y="0"/>
                </a:lnTo>
                <a:lnTo>
                  <a:pt x="5420359" y="0"/>
                </a:lnTo>
                <a:lnTo>
                  <a:pt x="5420359" y="515619"/>
                </a:lnTo>
                <a:lnTo>
                  <a:pt x="2710179" y="515619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95320" y="5100320"/>
            <a:ext cx="5420360" cy="515620"/>
          </a:xfrm>
          <a:custGeom>
            <a:avLst/>
            <a:gdLst/>
            <a:ahLst/>
            <a:cxnLst/>
            <a:rect l="l" t="t" r="r" b="b"/>
            <a:pathLst>
              <a:path w="5420359" h="515620">
                <a:moveTo>
                  <a:pt x="2710180" y="515619"/>
                </a:moveTo>
                <a:lnTo>
                  <a:pt x="0" y="515619"/>
                </a:lnTo>
                <a:lnTo>
                  <a:pt x="0" y="0"/>
                </a:lnTo>
                <a:lnTo>
                  <a:pt x="5420359" y="0"/>
                </a:lnTo>
                <a:lnTo>
                  <a:pt x="5420359" y="515619"/>
                </a:lnTo>
                <a:lnTo>
                  <a:pt x="2710180" y="515619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95320" y="5100320"/>
            <a:ext cx="5420360" cy="515620"/>
          </a:xfrm>
          <a:prstGeom prst="rect">
            <a:avLst/>
          </a:prstGeom>
          <a:solidFill>
            <a:srgbClr val="FCE2B9"/>
          </a:solidFill>
        </p:spPr>
        <p:txBody>
          <a:bodyPr vert="horz" wrap="square" lIns="0" tIns="44450" rIns="0" bIns="0" rtlCol="0">
            <a:spAutoFit/>
          </a:bodyPr>
          <a:lstStyle/>
          <a:p>
            <a:pPr marL="250190">
              <a:lnSpc>
                <a:spcPct val="100000"/>
              </a:lnSpc>
              <a:spcBef>
                <a:spcPts val="35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Estimated collectible</a:t>
            </a:r>
            <a:r>
              <a:rPr sz="2800" b="1" spc="-3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amount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pic>
        <p:nvPicPr>
          <p:cNvPr id="1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02870819-0D6B-468F-A226-0CAE073E41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63927" y="787558"/>
            <a:ext cx="487363" cy="48736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27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Cash</a:t>
            </a:r>
          </a:p>
        </p:txBody>
      </p:sp>
      <p:sp>
        <p:nvSpPr>
          <p:cNvPr id="7" name="object 7"/>
          <p:cNvSpPr/>
          <p:nvPr/>
        </p:nvSpPr>
        <p:spPr>
          <a:xfrm>
            <a:off x="1587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87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50" y="153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65450" y="2736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4069" y="1572259"/>
            <a:ext cx="1495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Coins</a:t>
            </a:r>
            <a:r>
              <a:rPr sz="2400" b="1" spc="-9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and  paper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money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404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672" y="633"/>
                </a:lnTo>
                <a:lnTo>
                  <a:pt x="1268968" y="2517"/>
                </a:lnTo>
                <a:lnTo>
                  <a:pt x="1203296" y="5626"/>
                </a:lnTo>
                <a:lnTo>
                  <a:pt x="1138716" y="9936"/>
                </a:lnTo>
                <a:lnTo>
                  <a:pt x="1075286" y="15421"/>
                </a:lnTo>
                <a:lnTo>
                  <a:pt x="1013065" y="22057"/>
                </a:lnTo>
                <a:lnTo>
                  <a:pt x="952113" y="29819"/>
                </a:lnTo>
                <a:lnTo>
                  <a:pt x="892489" y="38682"/>
                </a:lnTo>
                <a:lnTo>
                  <a:pt x="834251" y="48621"/>
                </a:lnTo>
                <a:lnTo>
                  <a:pt x="777458" y="59612"/>
                </a:lnTo>
                <a:lnTo>
                  <a:pt x="722170" y="71629"/>
                </a:lnTo>
                <a:lnTo>
                  <a:pt x="668445" y="84647"/>
                </a:lnTo>
                <a:lnTo>
                  <a:pt x="616343" y="98642"/>
                </a:lnTo>
                <a:lnTo>
                  <a:pt x="565922" y="113588"/>
                </a:lnTo>
                <a:lnTo>
                  <a:pt x="517241" y="129462"/>
                </a:lnTo>
                <a:lnTo>
                  <a:pt x="470360" y="146237"/>
                </a:lnTo>
                <a:lnTo>
                  <a:pt x="425338" y="163890"/>
                </a:lnTo>
                <a:lnTo>
                  <a:pt x="382233" y="182394"/>
                </a:lnTo>
                <a:lnTo>
                  <a:pt x="341104" y="201726"/>
                </a:lnTo>
                <a:lnTo>
                  <a:pt x="302011" y="221861"/>
                </a:lnTo>
                <a:lnTo>
                  <a:pt x="265013" y="242773"/>
                </a:lnTo>
                <a:lnTo>
                  <a:pt x="230168" y="264437"/>
                </a:lnTo>
                <a:lnTo>
                  <a:pt x="197535" y="286830"/>
                </a:lnTo>
                <a:lnTo>
                  <a:pt x="167175" y="309925"/>
                </a:lnTo>
                <a:lnTo>
                  <a:pt x="113503" y="358125"/>
                </a:lnTo>
                <a:lnTo>
                  <a:pt x="69626" y="408838"/>
                </a:lnTo>
                <a:lnTo>
                  <a:pt x="36015" y="461865"/>
                </a:lnTo>
                <a:lnTo>
                  <a:pt x="13142" y="517007"/>
                </a:lnTo>
                <a:lnTo>
                  <a:pt x="1479" y="574064"/>
                </a:lnTo>
                <a:lnTo>
                  <a:pt x="0" y="603250"/>
                </a:lnTo>
                <a:lnTo>
                  <a:pt x="1479" y="632332"/>
                </a:lnTo>
                <a:lnTo>
                  <a:pt x="13142" y="689219"/>
                </a:lnTo>
                <a:lnTo>
                  <a:pt x="36015" y="744234"/>
                </a:lnTo>
                <a:lnTo>
                  <a:pt x="69626" y="797173"/>
                </a:lnTo>
                <a:lnTo>
                  <a:pt x="113503" y="847833"/>
                </a:lnTo>
                <a:lnTo>
                  <a:pt x="167175" y="896011"/>
                </a:lnTo>
                <a:lnTo>
                  <a:pt x="197535" y="919105"/>
                </a:lnTo>
                <a:lnTo>
                  <a:pt x="230168" y="941503"/>
                </a:lnTo>
                <a:lnTo>
                  <a:pt x="265013" y="963178"/>
                </a:lnTo>
                <a:lnTo>
                  <a:pt x="302011" y="984105"/>
                </a:lnTo>
                <a:lnTo>
                  <a:pt x="341104" y="1004259"/>
                </a:lnTo>
                <a:lnTo>
                  <a:pt x="382233" y="1023615"/>
                </a:lnTo>
                <a:lnTo>
                  <a:pt x="425338" y="1042147"/>
                </a:lnTo>
                <a:lnTo>
                  <a:pt x="470360" y="1059830"/>
                </a:lnTo>
                <a:lnTo>
                  <a:pt x="517241" y="1076637"/>
                </a:lnTo>
                <a:lnTo>
                  <a:pt x="565922" y="1092545"/>
                </a:lnTo>
                <a:lnTo>
                  <a:pt x="616343" y="1107527"/>
                </a:lnTo>
                <a:lnTo>
                  <a:pt x="668445" y="1121558"/>
                </a:lnTo>
                <a:lnTo>
                  <a:pt x="722170" y="1134612"/>
                </a:lnTo>
                <a:lnTo>
                  <a:pt x="777458" y="1146665"/>
                </a:lnTo>
                <a:lnTo>
                  <a:pt x="834251" y="1157691"/>
                </a:lnTo>
                <a:lnTo>
                  <a:pt x="892489" y="1167663"/>
                </a:lnTo>
                <a:lnTo>
                  <a:pt x="952113" y="1176558"/>
                </a:lnTo>
                <a:lnTo>
                  <a:pt x="1013065" y="1184349"/>
                </a:lnTo>
                <a:lnTo>
                  <a:pt x="1075286" y="1191011"/>
                </a:lnTo>
                <a:lnTo>
                  <a:pt x="1138716" y="1196519"/>
                </a:lnTo>
                <a:lnTo>
                  <a:pt x="1203296" y="1200848"/>
                </a:lnTo>
                <a:lnTo>
                  <a:pt x="1268968" y="1203971"/>
                </a:lnTo>
                <a:lnTo>
                  <a:pt x="1335672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404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672" y="1205863"/>
                </a:lnTo>
                <a:lnTo>
                  <a:pt x="1268968" y="1203971"/>
                </a:lnTo>
                <a:lnTo>
                  <a:pt x="1203296" y="1200848"/>
                </a:lnTo>
                <a:lnTo>
                  <a:pt x="1138716" y="1196519"/>
                </a:lnTo>
                <a:lnTo>
                  <a:pt x="1075286" y="1191011"/>
                </a:lnTo>
                <a:lnTo>
                  <a:pt x="1013065" y="1184349"/>
                </a:lnTo>
                <a:lnTo>
                  <a:pt x="952113" y="1176558"/>
                </a:lnTo>
                <a:lnTo>
                  <a:pt x="892489" y="1167663"/>
                </a:lnTo>
                <a:lnTo>
                  <a:pt x="834251" y="1157691"/>
                </a:lnTo>
                <a:lnTo>
                  <a:pt x="777458" y="1146665"/>
                </a:lnTo>
                <a:lnTo>
                  <a:pt x="722170" y="1134612"/>
                </a:lnTo>
                <a:lnTo>
                  <a:pt x="668445" y="1121558"/>
                </a:lnTo>
                <a:lnTo>
                  <a:pt x="616343" y="1107527"/>
                </a:lnTo>
                <a:lnTo>
                  <a:pt x="565922" y="1092545"/>
                </a:lnTo>
                <a:lnTo>
                  <a:pt x="517241" y="1076637"/>
                </a:lnTo>
                <a:lnTo>
                  <a:pt x="470360" y="1059830"/>
                </a:lnTo>
                <a:lnTo>
                  <a:pt x="425338" y="1042147"/>
                </a:lnTo>
                <a:lnTo>
                  <a:pt x="382233" y="1023615"/>
                </a:lnTo>
                <a:lnTo>
                  <a:pt x="341104" y="1004259"/>
                </a:lnTo>
                <a:lnTo>
                  <a:pt x="302011" y="984105"/>
                </a:lnTo>
                <a:lnTo>
                  <a:pt x="265013" y="963178"/>
                </a:lnTo>
                <a:lnTo>
                  <a:pt x="230168" y="941503"/>
                </a:lnTo>
                <a:lnTo>
                  <a:pt x="197535" y="919105"/>
                </a:lnTo>
                <a:lnTo>
                  <a:pt x="167175" y="896011"/>
                </a:lnTo>
                <a:lnTo>
                  <a:pt x="113503" y="847833"/>
                </a:lnTo>
                <a:lnTo>
                  <a:pt x="69626" y="797173"/>
                </a:lnTo>
                <a:lnTo>
                  <a:pt x="36015" y="744234"/>
                </a:lnTo>
                <a:lnTo>
                  <a:pt x="13142" y="689219"/>
                </a:lnTo>
                <a:lnTo>
                  <a:pt x="1479" y="632332"/>
                </a:lnTo>
                <a:lnTo>
                  <a:pt x="0" y="603250"/>
                </a:lnTo>
                <a:lnTo>
                  <a:pt x="1479" y="574064"/>
                </a:lnTo>
                <a:lnTo>
                  <a:pt x="13142" y="517007"/>
                </a:lnTo>
                <a:lnTo>
                  <a:pt x="36015" y="461865"/>
                </a:lnTo>
                <a:lnTo>
                  <a:pt x="69626" y="408838"/>
                </a:lnTo>
                <a:lnTo>
                  <a:pt x="113503" y="358125"/>
                </a:lnTo>
                <a:lnTo>
                  <a:pt x="167175" y="309925"/>
                </a:lnTo>
                <a:lnTo>
                  <a:pt x="197535" y="286830"/>
                </a:lnTo>
                <a:lnTo>
                  <a:pt x="230168" y="264437"/>
                </a:lnTo>
                <a:lnTo>
                  <a:pt x="265013" y="242773"/>
                </a:lnTo>
                <a:lnTo>
                  <a:pt x="302011" y="221861"/>
                </a:lnTo>
                <a:lnTo>
                  <a:pt x="341104" y="201726"/>
                </a:lnTo>
                <a:lnTo>
                  <a:pt x="382233" y="182394"/>
                </a:lnTo>
                <a:lnTo>
                  <a:pt x="425338" y="163890"/>
                </a:lnTo>
                <a:lnTo>
                  <a:pt x="470360" y="146237"/>
                </a:lnTo>
                <a:lnTo>
                  <a:pt x="517241" y="129462"/>
                </a:lnTo>
                <a:lnTo>
                  <a:pt x="565922" y="113588"/>
                </a:lnTo>
                <a:lnTo>
                  <a:pt x="616343" y="98642"/>
                </a:lnTo>
                <a:lnTo>
                  <a:pt x="668445" y="84647"/>
                </a:lnTo>
                <a:lnTo>
                  <a:pt x="722170" y="71629"/>
                </a:lnTo>
                <a:lnTo>
                  <a:pt x="777458" y="59612"/>
                </a:lnTo>
                <a:lnTo>
                  <a:pt x="834251" y="48621"/>
                </a:lnTo>
                <a:lnTo>
                  <a:pt x="892489" y="38682"/>
                </a:lnTo>
                <a:lnTo>
                  <a:pt x="952113" y="29819"/>
                </a:lnTo>
                <a:lnTo>
                  <a:pt x="1013065" y="22057"/>
                </a:lnTo>
                <a:lnTo>
                  <a:pt x="1075286" y="15421"/>
                </a:lnTo>
                <a:lnTo>
                  <a:pt x="1138716" y="9936"/>
                </a:lnTo>
                <a:lnTo>
                  <a:pt x="1203296" y="5626"/>
                </a:lnTo>
                <a:lnTo>
                  <a:pt x="1268968" y="2517"/>
                </a:lnTo>
                <a:lnTo>
                  <a:pt x="1335672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40450" y="153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7150" y="2736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90080" y="1938020"/>
            <a:ext cx="1108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Checks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404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672" y="633"/>
                </a:lnTo>
                <a:lnTo>
                  <a:pt x="1268968" y="2517"/>
                </a:lnTo>
                <a:lnTo>
                  <a:pt x="1203296" y="5626"/>
                </a:lnTo>
                <a:lnTo>
                  <a:pt x="1138716" y="9936"/>
                </a:lnTo>
                <a:lnTo>
                  <a:pt x="1075286" y="15421"/>
                </a:lnTo>
                <a:lnTo>
                  <a:pt x="1013065" y="22057"/>
                </a:lnTo>
                <a:lnTo>
                  <a:pt x="952113" y="29819"/>
                </a:lnTo>
                <a:lnTo>
                  <a:pt x="892489" y="38682"/>
                </a:lnTo>
                <a:lnTo>
                  <a:pt x="834251" y="48621"/>
                </a:lnTo>
                <a:lnTo>
                  <a:pt x="777458" y="59612"/>
                </a:lnTo>
                <a:lnTo>
                  <a:pt x="722170" y="71629"/>
                </a:lnTo>
                <a:lnTo>
                  <a:pt x="668445" y="84647"/>
                </a:lnTo>
                <a:lnTo>
                  <a:pt x="616343" y="98642"/>
                </a:lnTo>
                <a:lnTo>
                  <a:pt x="565922" y="113588"/>
                </a:lnTo>
                <a:lnTo>
                  <a:pt x="517241" y="129462"/>
                </a:lnTo>
                <a:lnTo>
                  <a:pt x="470360" y="146237"/>
                </a:lnTo>
                <a:lnTo>
                  <a:pt x="425338" y="163890"/>
                </a:lnTo>
                <a:lnTo>
                  <a:pt x="382233" y="182394"/>
                </a:lnTo>
                <a:lnTo>
                  <a:pt x="341104" y="201726"/>
                </a:lnTo>
                <a:lnTo>
                  <a:pt x="302011" y="221861"/>
                </a:lnTo>
                <a:lnTo>
                  <a:pt x="265013" y="242773"/>
                </a:lnTo>
                <a:lnTo>
                  <a:pt x="230168" y="264437"/>
                </a:lnTo>
                <a:lnTo>
                  <a:pt x="197535" y="286830"/>
                </a:lnTo>
                <a:lnTo>
                  <a:pt x="167175" y="309925"/>
                </a:lnTo>
                <a:lnTo>
                  <a:pt x="113503" y="358125"/>
                </a:lnTo>
                <a:lnTo>
                  <a:pt x="69626" y="408838"/>
                </a:lnTo>
                <a:lnTo>
                  <a:pt x="36015" y="461865"/>
                </a:lnTo>
                <a:lnTo>
                  <a:pt x="13142" y="517007"/>
                </a:lnTo>
                <a:lnTo>
                  <a:pt x="1479" y="574064"/>
                </a:lnTo>
                <a:lnTo>
                  <a:pt x="0" y="603250"/>
                </a:lnTo>
                <a:lnTo>
                  <a:pt x="1479" y="632332"/>
                </a:lnTo>
                <a:lnTo>
                  <a:pt x="13142" y="689219"/>
                </a:lnTo>
                <a:lnTo>
                  <a:pt x="36015" y="744234"/>
                </a:lnTo>
                <a:lnTo>
                  <a:pt x="69626" y="797173"/>
                </a:lnTo>
                <a:lnTo>
                  <a:pt x="113503" y="847833"/>
                </a:lnTo>
                <a:lnTo>
                  <a:pt x="167175" y="896011"/>
                </a:lnTo>
                <a:lnTo>
                  <a:pt x="197535" y="919105"/>
                </a:lnTo>
                <a:lnTo>
                  <a:pt x="230168" y="941503"/>
                </a:lnTo>
                <a:lnTo>
                  <a:pt x="265013" y="963178"/>
                </a:lnTo>
                <a:lnTo>
                  <a:pt x="302011" y="984105"/>
                </a:lnTo>
                <a:lnTo>
                  <a:pt x="341104" y="1004259"/>
                </a:lnTo>
                <a:lnTo>
                  <a:pt x="382233" y="1023615"/>
                </a:lnTo>
                <a:lnTo>
                  <a:pt x="425338" y="1042147"/>
                </a:lnTo>
                <a:lnTo>
                  <a:pt x="470360" y="1059830"/>
                </a:lnTo>
                <a:lnTo>
                  <a:pt x="517241" y="1076637"/>
                </a:lnTo>
                <a:lnTo>
                  <a:pt x="565922" y="1092545"/>
                </a:lnTo>
                <a:lnTo>
                  <a:pt x="616343" y="1107527"/>
                </a:lnTo>
                <a:lnTo>
                  <a:pt x="668445" y="1121558"/>
                </a:lnTo>
                <a:lnTo>
                  <a:pt x="722170" y="1134612"/>
                </a:lnTo>
                <a:lnTo>
                  <a:pt x="777458" y="1146665"/>
                </a:lnTo>
                <a:lnTo>
                  <a:pt x="834251" y="1157691"/>
                </a:lnTo>
                <a:lnTo>
                  <a:pt x="892489" y="1167663"/>
                </a:lnTo>
                <a:lnTo>
                  <a:pt x="952113" y="1176558"/>
                </a:lnTo>
                <a:lnTo>
                  <a:pt x="1013065" y="1184349"/>
                </a:lnTo>
                <a:lnTo>
                  <a:pt x="1075286" y="1191011"/>
                </a:lnTo>
                <a:lnTo>
                  <a:pt x="1138716" y="1196519"/>
                </a:lnTo>
                <a:lnTo>
                  <a:pt x="1203296" y="1200848"/>
                </a:lnTo>
                <a:lnTo>
                  <a:pt x="1268968" y="1203971"/>
                </a:lnTo>
                <a:lnTo>
                  <a:pt x="1335672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04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672" y="1205863"/>
                </a:lnTo>
                <a:lnTo>
                  <a:pt x="1268968" y="1203971"/>
                </a:lnTo>
                <a:lnTo>
                  <a:pt x="1203296" y="1200848"/>
                </a:lnTo>
                <a:lnTo>
                  <a:pt x="1138716" y="1196519"/>
                </a:lnTo>
                <a:lnTo>
                  <a:pt x="1075286" y="1191011"/>
                </a:lnTo>
                <a:lnTo>
                  <a:pt x="1013065" y="1184349"/>
                </a:lnTo>
                <a:lnTo>
                  <a:pt x="952113" y="1176558"/>
                </a:lnTo>
                <a:lnTo>
                  <a:pt x="892489" y="1167663"/>
                </a:lnTo>
                <a:lnTo>
                  <a:pt x="834251" y="1157691"/>
                </a:lnTo>
                <a:lnTo>
                  <a:pt x="777458" y="1146665"/>
                </a:lnTo>
                <a:lnTo>
                  <a:pt x="722170" y="1134612"/>
                </a:lnTo>
                <a:lnTo>
                  <a:pt x="668445" y="1121558"/>
                </a:lnTo>
                <a:lnTo>
                  <a:pt x="616343" y="1107527"/>
                </a:lnTo>
                <a:lnTo>
                  <a:pt x="565922" y="1092545"/>
                </a:lnTo>
                <a:lnTo>
                  <a:pt x="517241" y="1076637"/>
                </a:lnTo>
                <a:lnTo>
                  <a:pt x="470360" y="1059830"/>
                </a:lnTo>
                <a:lnTo>
                  <a:pt x="425338" y="1042147"/>
                </a:lnTo>
                <a:lnTo>
                  <a:pt x="382233" y="1023615"/>
                </a:lnTo>
                <a:lnTo>
                  <a:pt x="341104" y="1004259"/>
                </a:lnTo>
                <a:lnTo>
                  <a:pt x="302011" y="984105"/>
                </a:lnTo>
                <a:lnTo>
                  <a:pt x="265013" y="963178"/>
                </a:lnTo>
                <a:lnTo>
                  <a:pt x="230168" y="941503"/>
                </a:lnTo>
                <a:lnTo>
                  <a:pt x="197535" y="919105"/>
                </a:lnTo>
                <a:lnTo>
                  <a:pt x="167175" y="896011"/>
                </a:lnTo>
                <a:lnTo>
                  <a:pt x="113503" y="847833"/>
                </a:lnTo>
                <a:lnTo>
                  <a:pt x="69626" y="797173"/>
                </a:lnTo>
                <a:lnTo>
                  <a:pt x="36015" y="744234"/>
                </a:lnTo>
                <a:lnTo>
                  <a:pt x="13142" y="689219"/>
                </a:lnTo>
                <a:lnTo>
                  <a:pt x="1479" y="632332"/>
                </a:lnTo>
                <a:lnTo>
                  <a:pt x="0" y="603250"/>
                </a:lnTo>
                <a:lnTo>
                  <a:pt x="1479" y="574064"/>
                </a:lnTo>
                <a:lnTo>
                  <a:pt x="13142" y="517007"/>
                </a:lnTo>
                <a:lnTo>
                  <a:pt x="36015" y="461865"/>
                </a:lnTo>
                <a:lnTo>
                  <a:pt x="69626" y="408838"/>
                </a:lnTo>
                <a:lnTo>
                  <a:pt x="113503" y="358125"/>
                </a:lnTo>
                <a:lnTo>
                  <a:pt x="167175" y="309925"/>
                </a:lnTo>
                <a:lnTo>
                  <a:pt x="197535" y="286830"/>
                </a:lnTo>
                <a:lnTo>
                  <a:pt x="230168" y="264437"/>
                </a:lnTo>
                <a:lnTo>
                  <a:pt x="265013" y="242773"/>
                </a:lnTo>
                <a:lnTo>
                  <a:pt x="302011" y="221861"/>
                </a:lnTo>
                <a:lnTo>
                  <a:pt x="341104" y="201726"/>
                </a:lnTo>
                <a:lnTo>
                  <a:pt x="382233" y="182394"/>
                </a:lnTo>
                <a:lnTo>
                  <a:pt x="425338" y="163890"/>
                </a:lnTo>
                <a:lnTo>
                  <a:pt x="470360" y="146237"/>
                </a:lnTo>
                <a:lnTo>
                  <a:pt x="517241" y="129462"/>
                </a:lnTo>
                <a:lnTo>
                  <a:pt x="565922" y="113588"/>
                </a:lnTo>
                <a:lnTo>
                  <a:pt x="616343" y="98642"/>
                </a:lnTo>
                <a:lnTo>
                  <a:pt x="668445" y="84647"/>
                </a:lnTo>
                <a:lnTo>
                  <a:pt x="722170" y="71629"/>
                </a:lnTo>
                <a:lnTo>
                  <a:pt x="777458" y="59612"/>
                </a:lnTo>
                <a:lnTo>
                  <a:pt x="834251" y="48621"/>
                </a:lnTo>
                <a:lnTo>
                  <a:pt x="892489" y="38682"/>
                </a:lnTo>
                <a:lnTo>
                  <a:pt x="952113" y="29819"/>
                </a:lnTo>
                <a:lnTo>
                  <a:pt x="1013065" y="22057"/>
                </a:lnTo>
                <a:lnTo>
                  <a:pt x="1075286" y="15421"/>
                </a:lnTo>
                <a:lnTo>
                  <a:pt x="1138716" y="9936"/>
                </a:lnTo>
                <a:lnTo>
                  <a:pt x="1203296" y="5626"/>
                </a:lnTo>
                <a:lnTo>
                  <a:pt x="1268968" y="2517"/>
                </a:lnTo>
                <a:lnTo>
                  <a:pt x="1335672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0450" y="3549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150" y="4756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34150" y="3957320"/>
            <a:ext cx="2019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Money</a:t>
            </a:r>
            <a:r>
              <a:rPr sz="2400" b="1" spc="-10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orders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16250" y="51117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16250" y="51117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6250" y="5111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22950" y="6318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29279" y="5519420"/>
            <a:ext cx="2578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Travelers’</a:t>
            </a:r>
            <a:r>
              <a:rPr sz="2400" b="1" spc="-6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checks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87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87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8750" y="3549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65450" y="4756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20090" y="3774440"/>
            <a:ext cx="168211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marR="5080" indent="-8382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Bank</a:t>
            </a:r>
            <a:r>
              <a:rPr sz="2400" b="1" spc="-8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credit  card</a:t>
            </a:r>
            <a:r>
              <a:rPr sz="2400" b="1" spc="-4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103879" y="1861820"/>
            <a:ext cx="283845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FB0027"/>
                </a:solidFill>
                <a:latin typeface="Arial"/>
                <a:cs typeface="Arial"/>
              </a:rPr>
              <a:t>Cash </a:t>
            </a:r>
            <a:r>
              <a:rPr sz="4000" b="1" spc="-5" dirty="0">
                <a:solidFill>
                  <a:srgbClr val="00269E"/>
                </a:solidFill>
                <a:latin typeface="Arial"/>
                <a:cs typeface="Arial"/>
              </a:rPr>
              <a:t>is  </a:t>
            </a:r>
            <a:r>
              <a:rPr sz="4000" b="1" spc="-10" dirty="0">
                <a:solidFill>
                  <a:srgbClr val="00269E"/>
                </a:solidFill>
                <a:latin typeface="Arial"/>
                <a:cs typeface="Arial"/>
              </a:rPr>
              <a:t>defined </a:t>
            </a:r>
            <a:r>
              <a:rPr sz="4000" b="1" spc="-5" dirty="0">
                <a:solidFill>
                  <a:srgbClr val="00269E"/>
                </a:solidFill>
                <a:latin typeface="Arial"/>
                <a:cs typeface="Arial"/>
              </a:rPr>
              <a:t>as  any</a:t>
            </a:r>
            <a:r>
              <a:rPr sz="4000" b="1" spc="-114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269E"/>
                </a:solidFill>
                <a:latin typeface="Arial"/>
                <a:cs typeface="Arial"/>
              </a:rPr>
              <a:t>deposit  banks </a:t>
            </a:r>
            <a:r>
              <a:rPr sz="4000" b="1" spc="5" dirty="0">
                <a:solidFill>
                  <a:srgbClr val="00269E"/>
                </a:solidFill>
                <a:latin typeface="Arial"/>
                <a:cs typeface="Arial"/>
              </a:rPr>
              <a:t>will  </a:t>
            </a:r>
            <a:r>
              <a:rPr sz="4000" b="1" spc="-5" dirty="0">
                <a:solidFill>
                  <a:srgbClr val="00269E"/>
                </a:solidFill>
                <a:latin typeface="Arial"/>
                <a:cs typeface="Arial"/>
              </a:rPr>
              <a:t>accept.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2100" y="1525269"/>
            <a:ext cx="3225800" cy="1511300"/>
          </a:xfrm>
          <a:custGeom>
            <a:avLst/>
            <a:gdLst/>
            <a:ahLst/>
            <a:cxnLst/>
            <a:rect l="l" t="t" r="r" b="b"/>
            <a:pathLst>
              <a:path w="3225800" h="1511300">
                <a:moveTo>
                  <a:pt x="1612900" y="0"/>
                </a:moveTo>
                <a:lnTo>
                  <a:pt x="1547959" y="554"/>
                </a:lnTo>
                <a:lnTo>
                  <a:pt x="1483792" y="2204"/>
                </a:lnTo>
                <a:lnTo>
                  <a:pt x="1420437" y="4932"/>
                </a:lnTo>
                <a:lnTo>
                  <a:pt x="1357934" y="8719"/>
                </a:lnTo>
                <a:lnTo>
                  <a:pt x="1296322" y="13547"/>
                </a:lnTo>
                <a:lnTo>
                  <a:pt x="1235639" y="19398"/>
                </a:lnTo>
                <a:lnTo>
                  <a:pt x="1175925" y="26252"/>
                </a:lnTo>
                <a:lnTo>
                  <a:pt x="1117220" y="34092"/>
                </a:lnTo>
                <a:lnTo>
                  <a:pt x="1059561" y="42899"/>
                </a:lnTo>
                <a:lnTo>
                  <a:pt x="1002988" y="52656"/>
                </a:lnTo>
                <a:lnTo>
                  <a:pt x="947541" y="63342"/>
                </a:lnTo>
                <a:lnTo>
                  <a:pt x="893258" y="74941"/>
                </a:lnTo>
                <a:lnTo>
                  <a:pt x="840178" y="87433"/>
                </a:lnTo>
                <a:lnTo>
                  <a:pt x="788340" y="100800"/>
                </a:lnTo>
                <a:lnTo>
                  <a:pt x="737784" y="115024"/>
                </a:lnTo>
                <a:lnTo>
                  <a:pt x="688549" y="130086"/>
                </a:lnTo>
                <a:lnTo>
                  <a:pt x="640673" y="145968"/>
                </a:lnTo>
                <a:lnTo>
                  <a:pt x="594197" y="162652"/>
                </a:lnTo>
                <a:lnTo>
                  <a:pt x="549158" y="180119"/>
                </a:lnTo>
                <a:lnTo>
                  <a:pt x="505596" y="198350"/>
                </a:lnTo>
                <a:lnTo>
                  <a:pt x="463549" y="217328"/>
                </a:lnTo>
                <a:lnTo>
                  <a:pt x="423059" y="237034"/>
                </a:lnTo>
                <a:lnTo>
                  <a:pt x="384162" y="257449"/>
                </a:lnTo>
                <a:lnTo>
                  <a:pt x="346898" y="278555"/>
                </a:lnTo>
                <a:lnTo>
                  <a:pt x="311307" y="300334"/>
                </a:lnTo>
                <a:lnTo>
                  <a:pt x="277428" y="322767"/>
                </a:lnTo>
                <a:lnTo>
                  <a:pt x="245298" y="345836"/>
                </a:lnTo>
                <a:lnTo>
                  <a:pt x="214959" y="369522"/>
                </a:lnTo>
                <a:lnTo>
                  <a:pt x="159805" y="418674"/>
                </a:lnTo>
                <a:lnTo>
                  <a:pt x="112278" y="470074"/>
                </a:lnTo>
                <a:lnTo>
                  <a:pt x="72692" y="523575"/>
                </a:lnTo>
                <a:lnTo>
                  <a:pt x="41358" y="579031"/>
                </a:lnTo>
                <a:lnTo>
                  <a:pt x="18589" y="636293"/>
                </a:lnTo>
                <a:lnTo>
                  <a:pt x="4699" y="695215"/>
                </a:lnTo>
                <a:lnTo>
                  <a:pt x="0" y="755650"/>
                </a:lnTo>
                <a:lnTo>
                  <a:pt x="1181" y="786133"/>
                </a:lnTo>
                <a:lnTo>
                  <a:pt x="10515" y="845978"/>
                </a:lnTo>
                <a:lnTo>
                  <a:pt x="28883" y="904206"/>
                </a:lnTo>
                <a:lnTo>
                  <a:pt x="55974" y="960672"/>
                </a:lnTo>
                <a:lnTo>
                  <a:pt x="91473" y="1015232"/>
                </a:lnTo>
                <a:lnTo>
                  <a:pt x="135068" y="1067741"/>
                </a:lnTo>
                <a:lnTo>
                  <a:pt x="186448" y="1118053"/>
                </a:lnTo>
                <a:lnTo>
                  <a:pt x="245298" y="1166025"/>
                </a:lnTo>
                <a:lnTo>
                  <a:pt x="277428" y="1189088"/>
                </a:lnTo>
                <a:lnTo>
                  <a:pt x="311307" y="1211511"/>
                </a:lnTo>
                <a:lnTo>
                  <a:pt x="346898" y="1233277"/>
                </a:lnTo>
                <a:lnTo>
                  <a:pt x="384162" y="1254367"/>
                </a:lnTo>
                <a:lnTo>
                  <a:pt x="423059" y="1274763"/>
                </a:lnTo>
                <a:lnTo>
                  <a:pt x="463550" y="1294447"/>
                </a:lnTo>
                <a:lnTo>
                  <a:pt x="505596" y="1313401"/>
                </a:lnTo>
                <a:lnTo>
                  <a:pt x="549158" y="1331607"/>
                </a:lnTo>
                <a:lnTo>
                  <a:pt x="594197" y="1349047"/>
                </a:lnTo>
                <a:lnTo>
                  <a:pt x="640673" y="1365702"/>
                </a:lnTo>
                <a:lnTo>
                  <a:pt x="688549" y="1381555"/>
                </a:lnTo>
                <a:lnTo>
                  <a:pt x="737784" y="1396588"/>
                </a:lnTo>
                <a:lnTo>
                  <a:pt x="788340" y="1410781"/>
                </a:lnTo>
                <a:lnTo>
                  <a:pt x="840178" y="1424118"/>
                </a:lnTo>
                <a:lnTo>
                  <a:pt x="893258" y="1436581"/>
                </a:lnTo>
                <a:lnTo>
                  <a:pt x="947541" y="1448150"/>
                </a:lnTo>
                <a:lnTo>
                  <a:pt x="1002988" y="1458808"/>
                </a:lnTo>
                <a:lnTo>
                  <a:pt x="1059561" y="1468537"/>
                </a:lnTo>
                <a:lnTo>
                  <a:pt x="1117220" y="1477319"/>
                </a:lnTo>
                <a:lnTo>
                  <a:pt x="1175925" y="1485135"/>
                </a:lnTo>
                <a:lnTo>
                  <a:pt x="1235639" y="1491968"/>
                </a:lnTo>
                <a:lnTo>
                  <a:pt x="1296322" y="1497799"/>
                </a:lnTo>
                <a:lnTo>
                  <a:pt x="1357934" y="1502611"/>
                </a:lnTo>
                <a:lnTo>
                  <a:pt x="1420437" y="1506385"/>
                </a:lnTo>
                <a:lnTo>
                  <a:pt x="1483792" y="1509103"/>
                </a:lnTo>
                <a:lnTo>
                  <a:pt x="1547959" y="1510747"/>
                </a:lnTo>
                <a:lnTo>
                  <a:pt x="1612900" y="1511300"/>
                </a:lnTo>
                <a:lnTo>
                  <a:pt x="1677840" y="1510747"/>
                </a:lnTo>
                <a:lnTo>
                  <a:pt x="1742007" y="1509103"/>
                </a:lnTo>
                <a:lnTo>
                  <a:pt x="1805362" y="1506385"/>
                </a:lnTo>
                <a:lnTo>
                  <a:pt x="1867865" y="1502611"/>
                </a:lnTo>
                <a:lnTo>
                  <a:pt x="1929477" y="1497799"/>
                </a:lnTo>
                <a:lnTo>
                  <a:pt x="1990160" y="1491968"/>
                </a:lnTo>
                <a:lnTo>
                  <a:pt x="2049874" y="1485135"/>
                </a:lnTo>
                <a:lnTo>
                  <a:pt x="2108579" y="1477319"/>
                </a:lnTo>
                <a:lnTo>
                  <a:pt x="2166238" y="1468537"/>
                </a:lnTo>
                <a:lnTo>
                  <a:pt x="2222811" y="1458808"/>
                </a:lnTo>
                <a:lnTo>
                  <a:pt x="2278258" y="1448150"/>
                </a:lnTo>
                <a:lnTo>
                  <a:pt x="2332541" y="1436581"/>
                </a:lnTo>
                <a:lnTo>
                  <a:pt x="2385621" y="1424118"/>
                </a:lnTo>
                <a:lnTo>
                  <a:pt x="2437459" y="1410781"/>
                </a:lnTo>
                <a:lnTo>
                  <a:pt x="2488015" y="1396588"/>
                </a:lnTo>
                <a:lnTo>
                  <a:pt x="2537250" y="1381555"/>
                </a:lnTo>
                <a:lnTo>
                  <a:pt x="2585126" y="1365702"/>
                </a:lnTo>
                <a:lnTo>
                  <a:pt x="2631602" y="1349047"/>
                </a:lnTo>
                <a:lnTo>
                  <a:pt x="2676641" y="1331607"/>
                </a:lnTo>
                <a:lnTo>
                  <a:pt x="2720203" y="1313401"/>
                </a:lnTo>
                <a:lnTo>
                  <a:pt x="2762249" y="1294447"/>
                </a:lnTo>
                <a:lnTo>
                  <a:pt x="2802740" y="1274763"/>
                </a:lnTo>
                <a:lnTo>
                  <a:pt x="2841637" y="1254367"/>
                </a:lnTo>
                <a:lnTo>
                  <a:pt x="2878901" y="1233277"/>
                </a:lnTo>
                <a:lnTo>
                  <a:pt x="2914492" y="1211511"/>
                </a:lnTo>
                <a:lnTo>
                  <a:pt x="2948371" y="1189088"/>
                </a:lnTo>
                <a:lnTo>
                  <a:pt x="2980501" y="1166025"/>
                </a:lnTo>
                <a:lnTo>
                  <a:pt x="3010840" y="1142341"/>
                </a:lnTo>
                <a:lnTo>
                  <a:pt x="3065994" y="1093181"/>
                </a:lnTo>
                <a:lnTo>
                  <a:pt x="3113521" y="1041752"/>
                </a:lnTo>
                <a:lnTo>
                  <a:pt x="3153107" y="988200"/>
                </a:lnTo>
                <a:lnTo>
                  <a:pt x="3184441" y="932668"/>
                </a:lnTo>
                <a:lnTo>
                  <a:pt x="3207210" y="875303"/>
                </a:lnTo>
                <a:lnTo>
                  <a:pt x="3221100" y="816248"/>
                </a:lnTo>
                <a:lnTo>
                  <a:pt x="3225800" y="755650"/>
                </a:lnTo>
                <a:lnTo>
                  <a:pt x="3224618" y="725252"/>
                </a:lnTo>
                <a:lnTo>
                  <a:pt x="3215284" y="665556"/>
                </a:lnTo>
                <a:lnTo>
                  <a:pt x="3196916" y="607445"/>
                </a:lnTo>
                <a:lnTo>
                  <a:pt x="3169825" y="551068"/>
                </a:lnTo>
                <a:lnTo>
                  <a:pt x="3134326" y="496571"/>
                </a:lnTo>
                <a:lnTo>
                  <a:pt x="3090731" y="444102"/>
                </a:lnTo>
                <a:lnTo>
                  <a:pt x="3039351" y="393808"/>
                </a:lnTo>
                <a:lnTo>
                  <a:pt x="2980501" y="345836"/>
                </a:lnTo>
                <a:lnTo>
                  <a:pt x="2948371" y="322767"/>
                </a:lnTo>
                <a:lnTo>
                  <a:pt x="2914492" y="300334"/>
                </a:lnTo>
                <a:lnTo>
                  <a:pt x="2878901" y="278555"/>
                </a:lnTo>
                <a:lnTo>
                  <a:pt x="2841637" y="257449"/>
                </a:lnTo>
                <a:lnTo>
                  <a:pt x="2802740" y="237034"/>
                </a:lnTo>
                <a:lnTo>
                  <a:pt x="2762250" y="217328"/>
                </a:lnTo>
                <a:lnTo>
                  <a:pt x="2720203" y="198350"/>
                </a:lnTo>
                <a:lnTo>
                  <a:pt x="2676641" y="180119"/>
                </a:lnTo>
                <a:lnTo>
                  <a:pt x="2631602" y="162652"/>
                </a:lnTo>
                <a:lnTo>
                  <a:pt x="2585126" y="145968"/>
                </a:lnTo>
                <a:lnTo>
                  <a:pt x="2537250" y="130086"/>
                </a:lnTo>
                <a:lnTo>
                  <a:pt x="2488015" y="115024"/>
                </a:lnTo>
                <a:lnTo>
                  <a:pt x="2437459" y="100800"/>
                </a:lnTo>
                <a:lnTo>
                  <a:pt x="2385621" y="87433"/>
                </a:lnTo>
                <a:lnTo>
                  <a:pt x="2332541" y="74941"/>
                </a:lnTo>
                <a:lnTo>
                  <a:pt x="2278258" y="63342"/>
                </a:lnTo>
                <a:lnTo>
                  <a:pt x="2222811" y="52656"/>
                </a:lnTo>
                <a:lnTo>
                  <a:pt x="2166238" y="42899"/>
                </a:lnTo>
                <a:lnTo>
                  <a:pt x="2108579" y="34092"/>
                </a:lnTo>
                <a:lnTo>
                  <a:pt x="2049874" y="26252"/>
                </a:lnTo>
                <a:lnTo>
                  <a:pt x="1990160" y="19398"/>
                </a:lnTo>
                <a:lnTo>
                  <a:pt x="1929477" y="13547"/>
                </a:lnTo>
                <a:lnTo>
                  <a:pt x="1867865" y="8719"/>
                </a:lnTo>
                <a:lnTo>
                  <a:pt x="1805362" y="4932"/>
                </a:lnTo>
                <a:lnTo>
                  <a:pt x="1742007" y="2204"/>
                </a:lnTo>
                <a:lnTo>
                  <a:pt x="1677840" y="554"/>
                </a:lnTo>
                <a:lnTo>
                  <a:pt x="161290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2100" y="1525269"/>
            <a:ext cx="3225800" cy="1511300"/>
          </a:xfrm>
          <a:custGeom>
            <a:avLst/>
            <a:gdLst/>
            <a:ahLst/>
            <a:cxnLst/>
            <a:rect l="l" t="t" r="r" b="b"/>
            <a:pathLst>
              <a:path w="3225800" h="1511300">
                <a:moveTo>
                  <a:pt x="1612900" y="0"/>
                </a:moveTo>
                <a:lnTo>
                  <a:pt x="1677840" y="554"/>
                </a:lnTo>
                <a:lnTo>
                  <a:pt x="1742007" y="2204"/>
                </a:lnTo>
                <a:lnTo>
                  <a:pt x="1805362" y="4932"/>
                </a:lnTo>
                <a:lnTo>
                  <a:pt x="1867865" y="8719"/>
                </a:lnTo>
                <a:lnTo>
                  <a:pt x="1929477" y="13547"/>
                </a:lnTo>
                <a:lnTo>
                  <a:pt x="1990160" y="19398"/>
                </a:lnTo>
                <a:lnTo>
                  <a:pt x="2049874" y="26252"/>
                </a:lnTo>
                <a:lnTo>
                  <a:pt x="2108579" y="34092"/>
                </a:lnTo>
                <a:lnTo>
                  <a:pt x="2166238" y="42899"/>
                </a:lnTo>
                <a:lnTo>
                  <a:pt x="2222811" y="52656"/>
                </a:lnTo>
                <a:lnTo>
                  <a:pt x="2278258" y="63342"/>
                </a:lnTo>
                <a:lnTo>
                  <a:pt x="2332541" y="74941"/>
                </a:lnTo>
                <a:lnTo>
                  <a:pt x="2385621" y="87433"/>
                </a:lnTo>
                <a:lnTo>
                  <a:pt x="2437459" y="100800"/>
                </a:lnTo>
                <a:lnTo>
                  <a:pt x="2488015" y="115024"/>
                </a:lnTo>
                <a:lnTo>
                  <a:pt x="2537250" y="130086"/>
                </a:lnTo>
                <a:lnTo>
                  <a:pt x="2585126" y="145968"/>
                </a:lnTo>
                <a:lnTo>
                  <a:pt x="2631602" y="162652"/>
                </a:lnTo>
                <a:lnTo>
                  <a:pt x="2676641" y="180119"/>
                </a:lnTo>
                <a:lnTo>
                  <a:pt x="2720203" y="198350"/>
                </a:lnTo>
                <a:lnTo>
                  <a:pt x="2762250" y="217328"/>
                </a:lnTo>
                <a:lnTo>
                  <a:pt x="2802740" y="237034"/>
                </a:lnTo>
                <a:lnTo>
                  <a:pt x="2841637" y="257449"/>
                </a:lnTo>
                <a:lnTo>
                  <a:pt x="2878901" y="278555"/>
                </a:lnTo>
                <a:lnTo>
                  <a:pt x="2914492" y="300334"/>
                </a:lnTo>
                <a:lnTo>
                  <a:pt x="2948371" y="322767"/>
                </a:lnTo>
                <a:lnTo>
                  <a:pt x="2980501" y="345836"/>
                </a:lnTo>
                <a:lnTo>
                  <a:pt x="3010840" y="369522"/>
                </a:lnTo>
                <a:lnTo>
                  <a:pt x="3065994" y="418674"/>
                </a:lnTo>
                <a:lnTo>
                  <a:pt x="3113521" y="470074"/>
                </a:lnTo>
                <a:lnTo>
                  <a:pt x="3153107" y="523575"/>
                </a:lnTo>
                <a:lnTo>
                  <a:pt x="3184441" y="579031"/>
                </a:lnTo>
                <a:lnTo>
                  <a:pt x="3207210" y="636293"/>
                </a:lnTo>
                <a:lnTo>
                  <a:pt x="3221100" y="695215"/>
                </a:lnTo>
                <a:lnTo>
                  <a:pt x="3225800" y="755650"/>
                </a:lnTo>
                <a:lnTo>
                  <a:pt x="3224618" y="786133"/>
                </a:lnTo>
                <a:lnTo>
                  <a:pt x="3215284" y="845978"/>
                </a:lnTo>
                <a:lnTo>
                  <a:pt x="3196916" y="904206"/>
                </a:lnTo>
                <a:lnTo>
                  <a:pt x="3169825" y="960672"/>
                </a:lnTo>
                <a:lnTo>
                  <a:pt x="3134326" y="1015232"/>
                </a:lnTo>
                <a:lnTo>
                  <a:pt x="3090731" y="1067741"/>
                </a:lnTo>
                <a:lnTo>
                  <a:pt x="3039351" y="1118053"/>
                </a:lnTo>
                <a:lnTo>
                  <a:pt x="2980501" y="1166025"/>
                </a:lnTo>
                <a:lnTo>
                  <a:pt x="2948371" y="1189088"/>
                </a:lnTo>
                <a:lnTo>
                  <a:pt x="2914492" y="1211511"/>
                </a:lnTo>
                <a:lnTo>
                  <a:pt x="2878901" y="1233277"/>
                </a:lnTo>
                <a:lnTo>
                  <a:pt x="2841637" y="1254367"/>
                </a:lnTo>
                <a:lnTo>
                  <a:pt x="2802740" y="1274763"/>
                </a:lnTo>
                <a:lnTo>
                  <a:pt x="2762249" y="1294447"/>
                </a:lnTo>
                <a:lnTo>
                  <a:pt x="2720203" y="1313401"/>
                </a:lnTo>
                <a:lnTo>
                  <a:pt x="2676641" y="1331607"/>
                </a:lnTo>
                <a:lnTo>
                  <a:pt x="2631602" y="1349047"/>
                </a:lnTo>
                <a:lnTo>
                  <a:pt x="2585126" y="1365702"/>
                </a:lnTo>
                <a:lnTo>
                  <a:pt x="2537250" y="1381555"/>
                </a:lnTo>
                <a:lnTo>
                  <a:pt x="2488015" y="1396588"/>
                </a:lnTo>
                <a:lnTo>
                  <a:pt x="2437459" y="1410781"/>
                </a:lnTo>
                <a:lnTo>
                  <a:pt x="2385621" y="1424118"/>
                </a:lnTo>
                <a:lnTo>
                  <a:pt x="2332541" y="1436581"/>
                </a:lnTo>
                <a:lnTo>
                  <a:pt x="2278258" y="1448150"/>
                </a:lnTo>
                <a:lnTo>
                  <a:pt x="2222811" y="1458808"/>
                </a:lnTo>
                <a:lnTo>
                  <a:pt x="2166238" y="1468537"/>
                </a:lnTo>
                <a:lnTo>
                  <a:pt x="2108579" y="1477319"/>
                </a:lnTo>
                <a:lnTo>
                  <a:pt x="2049874" y="1485135"/>
                </a:lnTo>
                <a:lnTo>
                  <a:pt x="1990160" y="1491968"/>
                </a:lnTo>
                <a:lnTo>
                  <a:pt x="1929477" y="1497799"/>
                </a:lnTo>
                <a:lnTo>
                  <a:pt x="1867865" y="1502611"/>
                </a:lnTo>
                <a:lnTo>
                  <a:pt x="1805362" y="1506385"/>
                </a:lnTo>
                <a:lnTo>
                  <a:pt x="1742007" y="1509103"/>
                </a:lnTo>
                <a:lnTo>
                  <a:pt x="1677840" y="1510747"/>
                </a:lnTo>
                <a:lnTo>
                  <a:pt x="1612900" y="1511300"/>
                </a:lnTo>
                <a:lnTo>
                  <a:pt x="1547959" y="1510747"/>
                </a:lnTo>
                <a:lnTo>
                  <a:pt x="1483792" y="1509103"/>
                </a:lnTo>
                <a:lnTo>
                  <a:pt x="1420437" y="1506385"/>
                </a:lnTo>
                <a:lnTo>
                  <a:pt x="1357934" y="1502611"/>
                </a:lnTo>
                <a:lnTo>
                  <a:pt x="1296322" y="1497799"/>
                </a:lnTo>
                <a:lnTo>
                  <a:pt x="1235639" y="1491968"/>
                </a:lnTo>
                <a:lnTo>
                  <a:pt x="1175925" y="1485135"/>
                </a:lnTo>
                <a:lnTo>
                  <a:pt x="1117220" y="1477319"/>
                </a:lnTo>
                <a:lnTo>
                  <a:pt x="1059561" y="1468537"/>
                </a:lnTo>
                <a:lnTo>
                  <a:pt x="1002988" y="1458808"/>
                </a:lnTo>
                <a:lnTo>
                  <a:pt x="947541" y="1448150"/>
                </a:lnTo>
                <a:lnTo>
                  <a:pt x="893258" y="1436581"/>
                </a:lnTo>
                <a:lnTo>
                  <a:pt x="840178" y="1424118"/>
                </a:lnTo>
                <a:lnTo>
                  <a:pt x="788340" y="1410781"/>
                </a:lnTo>
                <a:lnTo>
                  <a:pt x="737784" y="1396588"/>
                </a:lnTo>
                <a:lnTo>
                  <a:pt x="688549" y="1381555"/>
                </a:lnTo>
                <a:lnTo>
                  <a:pt x="640673" y="1365702"/>
                </a:lnTo>
                <a:lnTo>
                  <a:pt x="594197" y="1349047"/>
                </a:lnTo>
                <a:lnTo>
                  <a:pt x="549158" y="1331607"/>
                </a:lnTo>
                <a:lnTo>
                  <a:pt x="505596" y="1313401"/>
                </a:lnTo>
                <a:lnTo>
                  <a:pt x="463550" y="1294447"/>
                </a:lnTo>
                <a:lnTo>
                  <a:pt x="423059" y="1274763"/>
                </a:lnTo>
                <a:lnTo>
                  <a:pt x="384162" y="1254367"/>
                </a:lnTo>
                <a:lnTo>
                  <a:pt x="346898" y="1233277"/>
                </a:lnTo>
                <a:lnTo>
                  <a:pt x="311307" y="1211511"/>
                </a:lnTo>
                <a:lnTo>
                  <a:pt x="277428" y="1189088"/>
                </a:lnTo>
                <a:lnTo>
                  <a:pt x="245298" y="1166025"/>
                </a:lnTo>
                <a:lnTo>
                  <a:pt x="214959" y="1142341"/>
                </a:lnTo>
                <a:lnTo>
                  <a:pt x="159805" y="1093181"/>
                </a:lnTo>
                <a:lnTo>
                  <a:pt x="112278" y="1041752"/>
                </a:lnTo>
                <a:lnTo>
                  <a:pt x="72692" y="988200"/>
                </a:lnTo>
                <a:lnTo>
                  <a:pt x="41358" y="932668"/>
                </a:lnTo>
                <a:lnTo>
                  <a:pt x="18589" y="875303"/>
                </a:lnTo>
                <a:lnTo>
                  <a:pt x="4699" y="816248"/>
                </a:lnTo>
                <a:lnTo>
                  <a:pt x="0" y="755650"/>
                </a:lnTo>
                <a:lnTo>
                  <a:pt x="1181" y="725252"/>
                </a:lnTo>
                <a:lnTo>
                  <a:pt x="10515" y="665556"/>
                </a:lnTo>
                <a:lnTo>
                  <a:pt x="28883" y="607445"/>
                </a:lnTo>
                <a:lnTo>
                  <a:pt x="55974" y="551068"/>
                </a:lnTo>
                <a:lnTo>
                  <a:pt x="91473" y="496571"/>
                </a:lnTo>
                <a:lnTo>
                  <a:pt x="135068" y="444102"/>
                </a:lnTo>
                <a:lnTo>
                  <a:pt x="186448" y="393808"/>
                </a:lnTo>
                <a:lnTo>
                  <a:pt x="245298" y="345836"/>
                </a:lnTo>
                <a:lnTo>
                  <a:pt x="277428" y="322767"/>
                </a:lnTo>
                <a:lnTo>
                  <a:pt x="311307" y="300334"/>
                </a:lnTo>
                <a:lnTo>
                  <a:pt x="346898" y="278555"/>
                </a:lnTo>
                <a:lnTo>
                  <a:pt x="384162" y="257449"/>
                </a:lnTo>
                <a:lnTo>
                  <a:pt x="423059" y="237034"/>
                </a:lnTo>
                <a:lnTo>
                  <a:pt x="463549" y="217328"/>
                </a:lnTo>
                <a:lnTo>
                  <a:pt x="505596" y="198350"/>
                </a:lnTo>
                <a:lnTo>
                  <a:pt x="549158" y="180119"/>
                </a:lnTo>
                <a:lnTo>
                  <a:pt x="594197" y="162652"/>
                </a:lnTo>
                <a:lnTo>
                  <a:pt x="640673" y="145968"/>
                </a:lnTo>
                <a:lnTo>
                  <a:pt x="688549" y="130086"/>
                </a:lnTo>
                <a:lnTo>
                  <a:pt x="737784" y="115024"/>
                </a:lnTo>
                <a:lnTo>
                  <a:pt x="788340" y="100800"/>
                </a:lnTo>
                <a:lnTo>
                  <a:pt x="840178" y="87433"/>
                </a:lnTo>
                <a:lnTo>
                  <a:pt x="893258" y="74941"/>
                </a:lnTo>
                <a:lnTo>
                  <a:pt x="947541" y="63342"/>
                </a:lnTo>
                <a:lnTo>
                  <a:pt x="1002988" y="52656"/>
                </a:lnTo>
                <a:lnTo>
                  <a:pt x="1059561" y="42899"/>
                </a:lnTo>
                <a:lnTo>
                  <a:pt x="1117220" y="34092"/>
                </a:lnTo>
                <a:lnTo>
                  <a:pt x="1175925" y="26252"/>
                </a:lnTo>
                <a:lnTo>
                  <a:pt x="1235639" y="19398"/>
                </a:lnTo>
                <a:lnTo>
                  <a:pt x="1296322" y="13547"/>
                </a:lnTo>
                <a:lnTo>
                  <a:pt x="1357934" y="8719"/>
                </a:lnTo>
                <a:lnTo>
                  <a:pt x="1420437" y="4932"/>
                </a:lnTo>
                <a:lnTo>
                  <a:pt x="1483792" y="2204"/>
                </a:lnTo>
                <a:lnTo>
                  <a:pt x="1547959" y="554"/>
                </a:lnTo>
                <a:lnTo>
                  <a:pt x="161290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100" y="15252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57900" y="303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5190" y="1719579"/>
            <a:ext cx="20370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Combined  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with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cash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on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balance</a:t>
            </a:r>
            <a:r>
              <a:rPr sz="2400" b="1" spc="-5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sheet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239770" marR="697230" indent="-254127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Reporting Cash </a:t>
            </a:r>
            <a:r>
              <a:rPr dirty="0"/>
              <a:t>in </a:t>
            </a:r>
            <a:r>
              <a:rPr spc="-5" dirty="0"/>
              <a:t>the Balance  Sheet</a:t>
            </a:r>
          </a:p>
        </p:txBody>
      </p:sp>
      <p:sp>
        <p:nvSpPr>
          <p:cNvPr id="12" name="object 12"/>
          <p:cNvSpPr/>
          <p:nvPr/>
        </p:nvSpPr>
        <p:spPr>
          <a:xfrm>
            <a:off x="6350" y="3255009"/>
            <a:ext cx="2983230" cy="1341120"/>
          </a:xfrm>
          <a:custGeom>
            <a:avLst/>
            <a:gdLst/>
            <a:ahLst/>
            <a:cxnLst/>
            <a:rect l="l" t="t" r="r" b="b"/>
            <a:pathLst>
              <a:path w="2983230" h="1341120">
                <a:moveTo>
                  <a:pt x="1490980" y="0"/>
                </a:moveTo>
                <a:lnTo>
                  <a:pt x="1424724" y="597"/>
                </a:lnTo>
                <a:lnTo>
                  <a:pt x="1359341" y="2377"/>
                </a:lnTo>
                <a:lnTo>
                  <a:pt x="1294880" y="5316"/>
                </a:lnTo>
                <a:lnTo>
                  <a:pt x="1231388" y="9394"/>
                </a:lnTo>
                <a:lnTo>
                  <a:pt x="1168916" y="14588"/>
                </a:lnTo>
                <a:lnTo>
                  <a:pt x="1107512" y="20876"/>
                </a:lnTo>
                <a:lnTo>
                  <a:pt x="1047226" y="28238"/>
                </a:lnTo>
                <a:lnTo>
                  <a:pt x="988105" y="36652"/>
                </a:lnTo>
                <a:lnTo>
                  <a:pt x="930201" y="46095"/>
                </a:lnTo>
                <a:lnTo>
                  <a:pt x="873560" y="56547"/>
                </a:lnTo>
                <a:lnTo>
                  <a:pt x="818233" y="67985"/>
                </a:lnTo>
                <a:lnTo>
                  <a:pt x="764269" y="80388"/>
                </a:lnTo>
                <a:lnTo>
                  <a:pt x="711716" y="93734"/>
                </a:lnTo>
                <a:lnTo>
                  <a:pt x="660623" y="108002"/>
                </a:lnTo>
                <a:lnTo>
                  <a:pt x="611040" y="123169"/>
                </a:lnTo>
                <a:lnTo>
                  <a:pt x="563016" y="139215"/>
                </a:lnTo>
                <a:lnTo>
                  <a:pt x="516599" y="156117"/>
                </a:lnTo>
                <a:lnTo>
                  <a:pt x="471838" y="173854"/>
                </a:lnTo>
                <a:lnTo>
                  <a:pt x="428783" y="192405"/>
                </a:lnTo>
                <a:lnTo>
                  <a:pt x="387483" y="211746"/>
                </a:lnTo>
                <a:lnTo>
                  <a:pt x="347986" y="231858"/>
                </a:lnTo>
                <a:lnTo>
                  <a:pt x="310342" y="252718"/>
                </a:lnTo>
                <a:lnTo>
                  <a:pt x="274600" y="274305"/>
                </a:lnTo>
                <a:lnTo>
                  <a:pt x="240808" y="296596"/>
                </a:lnTo>
                <a:lnTo>
                  <a:pt x="209017" y="319571"/>
                </a:lnTo>
                <a:lnTo>
                  <a:pt x="151628" y="367483"/>
                </a:lnTo>
                <a:lnTo>
                  <a:pt x="102826" y="417869"/>
                </a:lnTo>
                <a:lnTo>
                  <a:pt x="63004" y="470554"/>
                </a:lnTo>
                <a:lnTo>
                  <a:pt x="32553" y="525365"/>
                </a:lnTo>
                <a:lnTo>
                  <a:pt x="11866" y="582130"/>
                </a:lnTo>
                <a:lnTo>
                  <a:pt x="1334" y="640674"/>
                </a:lnTo>
                <a:lnTo>
                  <a:pt x="0" y="670559"/>
                </a:lnTo>
                <a:lnTo>
                  <a:pt x="1334" y="700350"/>
                </a:lnTo>
                <a:lnTo>
                  <a:pt x="11866" y="758734"/>
                </a:lnTo>
                <a:lnTo>
                  <a:pt x="32553" y="815376"/>
                </a:lnTo>
                <a:lnTo>
                  <a:pt x="63004" y="870098"/>
                </a:lnTo>
                <a:lnTo>
                  <a:pt x="102826" y="922725"/>
                </a:lnTo>
                <a:lnTo>
                  <a:pt x="151628" y="973079"/>
                </a:lnTo>
                <a:lnTo>
                  <a:pt x="209017" y="1020984"/>
                </a:lnTo>
                <a:lnTo>
                  <a:pt x="240808" y="1043963"/>
                </a:lnTo>
                <a:lnTo>
                  <a:pt x="274600" y="1066263"/>
                </a:lnTo>
                <a:lnTo>
                  <a:pt x="310342" y="1087863"/>
                </a:lnTo>
                <a:lnTo>
                  <a:pt x="347986" y="1108740"/>
                </a:lnTo>
                <a:lnTo>
                  <a:pt x="387483" y="1128873"/>
                </a:lnTo>
                <a:lnTo>
                  <a:pt x="428783" y="1148238"/>
                </a:lnTo>
                <a:lnTo>
                  <a:pt x="471838" y="1166815"/>
                </a:lnTo>
                <a:lnTo>
                  <a:pt x="516599" y="1184581"/>
                </a:lnTo>
                <a:lnTo>
                  <a:pt x="563016" y="1201513"/>
                </a:lnTo>
                <a:lnTo>
                  <a:pt x="611040" y="1217591"/>
                </a:lnTo>
                <a:lnTo>
                  <a:pt x="660623" y="1232791"/>
                </a:lnTo>
                <a:lnTo>
                  <a:pt x="711716" y="1247092"/>
                </a:lnTo>
                <a:lnTo>
                  <a:pt x="764269" y="1260471"/>
                </a:lnTo>
                <a:lnTo>
                  <a:pt x="818233" y="1272907"/>
                </a:lnTo>
                <a:lnTo>
                  <a:pt x="873560" y="1284378"/>
                </a:lnTo>
                <a:lnTo>
                  <a:pt x="930201" y="1294861"/>
                </a:lnTo>
                <a:lnTo>
                  <a:pt x="988105" y="1304334"/>
                </a:lnTo>
                <a:lnTo>
                  <a:pt x="1047226" y="1312775"/>
                </a:lnTo>
                <a:lnTo>
                  <a:pt x="1107512" y="1320163"/>
                </a:lnTo>
                <a:lnTo>
                  <a:pt x="1168916" y="1326474"/>
                </a:lnTo>
                <a:lnTo>
                  <a:pt x="1231388" y="1331688"/>
                </a:lnTo>
                <a:lnTo>
                  <a:pt x="1294880" y="1335781"/>
                </a:lnTo>
                <a:lnTo>
                  <a:pt x="1359341" y="1338732"/>
                </a:lnTo>
                <a:lnTo>
                  <a:pt x="1424724" y="1340519"/>
                </a:lnTo>
                <a:lnTo>
                  <a:pt x="1490980" y="1341120"/>
                </a:lnTo>
                <a:lnTo>
                  <a:pt x="1557332" y="1340519"/>
                </a:lnTo>
                <a:lnTo>
                  <a:pt x="1622808" y="1338732"/>
                </a:lnTo>
                <a:lnTo>
                  <a:pt x="1687357" y="1335781"/>
                </a:lnTo>
                <a:lnTo>
                  <a:pt x="1750931" y="1331688"/>
                </a:lnTo>
                <a:lnTo>
                  <a:pt x="1813481" y="1326474"/>
                </a:lnTo>
                <a:lnTo>
                  <a:pt x="1874959" y="1320163"/>
                </a:lnTo>
                <a:lnTo>
                  <a:pt x="1935314" y="1312775"/>
                </a:lnTo>
                <a:lnTo>
                  <a:pt x="1994499" y="1304334"/>
                </a:lnTo>
                <a:lnTo>
                  <a:pt x="2052464" y="1294861"/>
                </a:lnTo>
                <a:lnTo>
                  <a:pt x="2109161" y="1284378"/>
                </a:lnTo>
                <a:lnTo>
                  <a:pt x="2164540" y="1272907"/>
                </a:lnTo>
                <a:lnTo>
                  <a:pt x="2218553" y="1260471"/>
                </a:lnTo>
                <a:lnTo>
                  <a:pt x="2271152" y="1247092"/>
                </a:lnTo>
                <a:lnTo>
                  <a:pt x="2322286" y="1232791"/>
                </a:lnTo>
                <a:lnTo>
                  <a:pt x="2371907" y="1217591"/>
                </a:lnTo>
                <a:lnTo>
                  <a:pt x="2419967" y="1201513"/>
                </a:lnTo>
                <a:lnTo>
                  <a:pt x="2466416" y="1184581"/>
                </a:lnTo>
                <a:lnTo>
                  <a:pt x="2511206" y="1166815"/>
                </a:lnTo>
                <a:lnTo>
                  <a:pt x="2554287" y="1148238"/>
                </a:lnTo>
                <a:lnTo>
                  <a:pt x="2595611" y="1128873"/>
                </a:lnTo>
                <a:lnTo>
                  <a:pt x="2635129" y="1108740"/>
                </a:lnTo>
                <a:lnTo>
                  <a:pt x="2672792" y="1087863"/>
                </a:lnTo>
                <a:lnTo>
                  <a:pt x="2708551" y="1066263"/>
                </a:lnTo>
                <a:lnTo>
                  <a:pt x="2742357" y="1043963"/>
                </a:lnTo>
                <a:lnTo>
                  <a:pt x="2774162" y="1020984"/>
                </a:lnTo>
                <a:lnTo>
                  <a:pt x="2831570" y="973079"/>
                </a:lnTo>
                <a:lnTo>
                  <a:pt x="2880386" y="922725"/>
                </a:lnTo>
                <a:lnTo>
                  <a:pt x="2920217" y="870098"/>
                </a:lnTo>
                <a:lnTo>
                  <a:pt x="2950673" y="815376"/>
                </a:lnTo>
                <a:lnTo>
                  <a:pt x="2971362" y="758734"/>
                </a:lnTo>
                <a:lnTo>
                  <a:pt x="2981895" y="700350"/>
                </a:lnTo>
                <a:lnTo>
                  <a:pt x="2983230" y="670559"/>
                </a:lnTo>
                <a:lnTo>
                  <a:pt x="2981895" y="640674"/>
                </a:lnTo>
                <a:lnTo>
                  <a:pt x="2971362" y="582130"/>
                </a:lnTo>
                <a:lnTo>
                  <a:pt x="2950673" y="525365"/>
                </a:lnTo>
                <a:lnTo>
                  <a:pt x="2920217" y="470554"/>
                </a:lnTo>
                <a:lnTo>
                  <a:pt x="2880386" y="417869"/>
                </a:lnTo>
                <a:lnTo>
                  <a:pt x="2831570" y="367483"/>
                </a:lnTo>
                <a:lnTo>
                  <a:pt x="2774162" y="319571"/>
                </a:lnTo>
                <a:lnTo>
                  <a:pt x="2742357" y="296596"/>
                </a:lnTo>
                <a:lnTo>
                  <a:pt x="2708551" y="274305"/>
                </a:lnTo>
                <a:lnTo>
                  <a:pt x="2672792" y="252718"/>
                </a:lnTo>
                <a:lnTo>
                  <a:pt x="2635129" y="231858"/>
                </a:lnTo>
                <a:lnTo>
                  <a:pt x="2595611" y="211746"/>
                </a:lnTo>
                <a:lnTo>
                  <a:pt x="2554287" y="192405"/>
                </a:lnTo>
                <a:lnTo>
                  <a:pt x="2511206" y="173854"/>
                </a:lnTo>
                <a:lnTo>
                  <a:pt x="2466416" y="156117"/>
                </a:lnTo>
                <a:lnTo>
                  <a:pt x="2419967" y="139215"/>
                </a:lnTo>
                <a:lnTo>
                  <a:pt x="2371907" y="123169"/>
                </a:lnTo>
                <a:lnTo>
                  <a:pt x="2322286" y="108002"/>
                </a:lnTo>
                <a:lnTo>
                  <a:pt x="2271152" y="93734"/>
                </a:lnTo>
                <a:lnTo>
                  <a:pt x="2218553" y="80388"/>
                </a:lnTo>
                <a:lnTo>
                  <a:pt x="2164540" y="67985"/>
                </a:lnTo>
                <a:lnTo>
                  <a:pt x="2109161" y="56547"/>
                </a:lnTo>
                <a:lnTo>
                  <a:pt x="2052464" y="46095"/>
                </a:lnTo>
                <a:lnTo>
                  <a:pt x="1994499" y="36652"/>
                </a:lnTo>
                <a:lnTo>
                  <a:pt x="1935314" y="28238"/>
                </a:lnTo>
                <a:lnTo>
                  <a:pt x="1874959" y="20876"/>
                </a:lnTo>
                <a:lnTo>
                  <a:pt x="1813481" y="14588"/>
                </a:lnTo>
                <a:lnTo>
                  <a:pt x="1750931" y="9394"/>
                </a:lnTo>
                <a:lnTo>
                  <a:pt x="1687357" y="5316"/>
                </a:lnTo>
                <a:lnTo>
                  <a:pt x="1622808" y="2377"/>
                </a:lnTo>
                <a:lnTo>
                  <a:pt x="1557332" y="597"/>
                </a:lnTo>
                <a:lnTo>
                  <a:pt x="149098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50" y="3255009"/>
            <a:ext cx="2983230" cy="1341120"/>
          </a:xfrm>
          <a:custGeom>
            <a:avLst/>
            <a:gdLst/>
            <a:ahLst/>
            <a:cxnLst/>
            <a:rect l="l" t="t" r="r" b="b"/>
            <a:pathLst>
              <a:path w="2983230" h="1341120">
                <a:moveTo>
                  <a:pt x="1490980" y="0"/>
                </a:moveTo>
                <a:lnTo>
                  <a:pt x="1557332" y="597"/>
                </a:lnTo>
                <a:lnTo>
                  <a:pt x="1622808" y="2377"/>
                </a:lnTo>
                <a:lnTo>
                  <a:pt x="1687357" y="5316"/>
                </a:lnTo>
                <a:lnTo>
                  <a:pt x="1750931" y="9394"/>
                </a:lnTo>
                <a:lnTo>
                  <a:pt x="1813481" y="14588"/>
                </a:lnTo>
                <a:lnTo>
                  <a:pt x="1874959" y="20876"/>
                </a:lnTo>
                <a:lnTo>
                  <a:pt x="1935314" y="28238"/>
                </a:lnTo>
                <a:lnTo>
                  <a:pt x="1994499" y="36652"/>
                </a:lnTo>
                <a:lnTo>
                  <a:pt x="2052464" y="46095"/>
                </a:lnTo>
                <a:lnTo>
                  <a:pt x="2109161" y="56547"/>
                </a:lnTo>
                <a:lnTo>
                  <a:pt x="2164540" y="67985"/>
                </a:lnTo>
                <a:lnTo>
                  <a:pt x="2218553" y="80388"/>
                </a:lnTo>
                <a:lnTo>
                  <a:pt x="2271152" y="93734"/>
                </a:lnTo>
                <a:lnTo>
                  <a:pt x="2322286" y="108002"/>
                </a:lnTo>
                <a:lnTo>
                  <a:pt x="2371907" y="123169"/>
                </a:lnTo>
                <a:lnTo>
                  <a:pt x="2419967" y="139215"/>
                </a:lnTo>
                <a:lnTo>
                  <a:pt x="2466416" y="156117"/>
                </a:lnTo>
                <a:lnTo>
                  <a:pt x="2511206" y="173854"/>
                </a:lnTo>
                <a:lnTo>
                  <a:pt x="2554287" y="192405"/>
                </a:lnTo>
                <a:lnTo>
                  <a:pt x="2595611" y="211746"/>
                </a:lnTo>
                <a:lnTo>
                  <a:pt x="2635129" y="231858"/>
                </a:lnTo>
                <a:lnTo>
                  <a:pt x="2672792" y="252718"/>
                </a:lnTo>
                <a:lnTo>
                  <a:pt x="2708551" y="274305"/>
                </a:lnTo>
                <a:lnTo>
                  <a:pt x="2742357" y="296596"/>
                </a:lnTo>
                <a:lnTo>
                  <a:pt x="2774162" y="319571"/>
                </a:lnTo>
                <a:lnTo>
                  <a:pt x="2831570" y="367483"/>
                </a:lnTo>
                <a:lnTo>
                  <a:pt x="2880386" y="417869"/>
                </a:lnTo>
                <a:lnTo>
                  <a:pt x="2920217" y="470554"/>
                </a:lnTo>
                <a:lnTo>
                  <a:pt x="2950673" y="525365"/>
                </a:lnTo>
                <a:lnTo>
                  <a:pt x="2971362" y="582130"/>
                </a:lnTo>
                <a:lnTo>
                  <a:pt x="2981895" y="640674"/>
                </a:lnTo>
                <a:lnTo>
                  <a:pt x="2983230" y="670559"/>
                </a:lnTo>
                <a:lnTo>
                  <a:pt x="2981895" y="700350"/>
                </a:lnTo>
                <a:lnTo>
                  <a:pt x="2971362" y="758734"/>
                </a:lnTo>
                <a:lnTo>
                  <a:pt x="2950673" y="815376"/>
                </a:lnTo>
                <a:lnTo>
                  <a:pt x="2920217" y="870098"/>
                </a:lnTo>
                <a:lnTo>
                  <a:pt x="2880386" y="922725"/>
                </a:lnTo>
                <a:lnTo>
                  <a:pt x="2831570" y="973079"/>
                </a:lnTo>
                <a:lnTo>
                  <a:pt x="2774162" y="1020984"/>
                </a:lnTo>
                <a:lnTo>
                  <a:pt x="2742357" y="1043963"/>
                </a:lnTo>
                <a:lnTo>
                  <a:pt x="2708551" y="1066263"/>
                </a:lnTo>
                <a:lnTo>
                  <a:pt x="2672792" y="1087863"/>
                </a:lnTo>
                <a:lnTo>
                  <a:pt x="2635129" y="1108740"/>
                </a:lnTo>
                <a:lnTo>
                  <a:pt x="2595611" y="1128873"/>
                </a:lnTo>
                <a:lnTo>
                  <a:pt x="2554287" y="1148238"/>
                </a:lnTo>
                <a:lnTo>
                  <a:pt x="2511206" y="1166815"/>
                </a:lnTo>
                <a:lnTo>
                  <a:pt x="2466416" y="1184581"/>
                </a:lnTo>
                <a:lnTo>
                  <a:pt x="2419967" y="1201513"/>
                </a:lnTo>
                <a:lnTo>
                  <a:pt x="2371907" y="1217591"/>
                </a:lnTo>
                <a:lnTo>
                  <a:pt x="2322286" y="1232791"/>
                </a:lnTo>
                <a:lnTo>
                  <a:pt x="2271152" y="1247092"/>
                </a:lnTo>
                <a:lnTo>
                  <a:pt x="2218553" y="1260471"/>
                </a:lnTo>
                <a:lnTo>
                  <a:pt x="2164540" y="1272907"/>
                </a:lnTo>
                <a:lnTo>
                  <a:pt x="2109161" y="1284378"/>
                </a:lnTo>
                <a:lnTo>
                  <a:pt x="2052464" y="1294861"/>
                </a:lnTo>
                <a:lnTo>
                  <a:pt x="1994499" y="1304334"/>
                </a:lnTo>
                <a:lnTo>
                  <a:pt x="1935314" y="1312775"/>
                </a:lnTo>
                <a:lnTo>
                  <a:pt x="1874959" y="1320163"/>
                </a:lnTo>
                <a:lnTo>
                  <a:pt x="1813481" y="1326474"/>
                </a:lnTo>
                <a:lnTo>
                  <a:pt x="1750931" y="1331688"/>
                </a:lnTo>
                <a:lnTo>
                  <a:pt x="1687357" y="1335781"/>
                </a:lnTo>
                <a:lnTo>
                  <a:pt x="1622808" y="1338732"/>
                </a:lnTo>
                <a:lnTo>
                  <a:pt x="1557332" y="1340519"/>
                </a:lnTo>
                <a:lnTo>
                  <a:pt x="1490980" y="1341120"/>
                </a:lnTo>
                <a:lnTo>
                  <a:pt x="1424724" y="1340519"/>
                </a:lnTo>
                <a:lnTo>
                  <a:pt x="1359341" y="1338732"/>
                </a:lnTo>
                <a:lnTo>
                  <a:pt x="1294880" y="1335781"/>
                </a:lnTo>
                <a:lnTo>
                  <a:pt x="1231388" y="1331688"/>
                </a:lnTo>
                <a:lnTo>
                  <a:pt x="1168916" y="1326474"/>
                </a:lnTo>
                <a:lnTo>
                  <a:pt x="1107512" y="1320163"/>
                </a:lnTo>
                <a:lnTo>
                  <a:pt x="1047226" y="1312775"/>
                </a:lnTo>
                <a:lnTo>
                  <a:pt x="988105" y="1304334"/>
                </a:lnTo>
                <a:lnTo>
                  <a:pt x="930201" y="1294861"/>
                </a:lnTo>
                <a:lnTo>
                  <a:pt x="873560" y="1284378"/>
                </a:lnTo>
                <a:lnTo>
                  <a:pt x="818233" y="1272907"/>
                </a:lnTo>
                <a:lnTo>
                  <a:pt x="764269" y="1260471"/>
                </a:lnTo>
                <a:lnTo>
                  <a:pt x="711716" y="1247092"/>
                </a:lnTo>
                <a:lnTo>
                  <a:pt x="660623" y="1232791"/>
                </a:lnTo>
                <a:lnTo>
                  <a:pt x="611040" y="1217591"/>
                </a:lnTo>
                <a:lnTo>
                  <a:pt x="563016" y="1201513"/>
                </a:lnTo>
                <a:lnTo>
                  <a:pt x="516599" y="1184581"/>
                </a:lnTo>
                <a:lnTo>
                  <a:pt x="471838" y="1166815"/>
                </a:lnTo>
                <a:lnTo>
                  <a:pt x="428783" y="1148238"/>
                </a:lnTo>
                <a:lnTo>
                  <a:pt x="387483" y="1128873"/>
                </a:lnTo>
                <a:lnTo>
                  <a:pt x="347986" y="1108740"/>
                </a:lnTo>
                <a:lnTo>
                  <a:pt x="310342" y="1087863"/>
                </a:lnTo>
                <a:lnTo>
                  <a:pt x="274600" y="1066263"/>
                </a:lnTo>
                <a:lnTo>
                  <a:pt x="240808" y="1043963"/>
                </a:lnTo>
                <a:lnTo>
                  <a:pt x="209017" y="1020984"/>
                </a:lnTo>
                <a:lnTo>
                  <a:pt x="151628" y="973079"/>
                </a:lnTo>
                <a:lnTo>
                  <a:pt x="102826" y="922725"/>
                </a:lnTo>
                <a:lnTo>
                  <a:pt x="63004" y="870098"/>
                </a:lnTo>
                <a:lnTo>
                  <a:pt x="32553" y="815376"/>
                </a:lnTo>
                <a:lnTo>
                  <a:pt x="11866" y="758734"/>
                </a:lnTo>
                <a:lnTo>
                  <a:pt x="1334" y="700350"/>
                </a:lnTo>
                <a:lnTo>
                  <a:pt x="0" y="670559"/>
                </a:lnTo>
                <a:lnTo>
                  <a:pt x="1334" y="640674"/>
                </a:lnTo>
                <a:lnTo>
                  <a:pt x="11866" y="582130"/>
                </a:lnTo>
                <a:lnTo>
                  <a:pt x="32553" y="525365"/>
                </a:lnTo>
                <a:lnTo>
                  <a:pt x="63004" y="470554"/>
                </a:lnTo>
                <a:lnTo>
                  <a:pt x="102826" y="417869"/>
                </a:lnTo>
                <a:lnTo>
                  <a:pt x="151628" y="367483"/>
                </a:lnTo>
                <a:lnTo>
                  <a:pt x="209017" y="319571"/>
                </a:lnTo>
                <a:lnTo>
                  <a:pt x="240808" y="296596"/>
                </a:lnTo>
                <a:lnTo>
                  <a:pt x="274600" y="274305"/>
                </a:lnTo>
                <a:lnTo>
                  <a:pt x="310342" y="252718"/>
                </a:lnTo>
                <a:lnTo>
                  <a:pt x="347986" y="231858"/>
                </a:lnTo>
                <a:lnTo>
                  <a:pt x="387483" y="211746"/>
                </a:lnTo>
                <a:lnTo>
                  <a:pt x="428783" y="192404"/>
                </a:lnTo>
                <a:lnTo>
                  <a:pt x="471838" y="173854"/>
                </a:lnTo>
                <a:lnTo>
                  <a:pt x="516599" y="156117"/>
                </a:lnTo>
                <a:lnTo>
                  <a:pt x="563016" y="139215"/>
                </a:lnTo>
                <a:lnTo>
                  <a:pt x="611040" y="123169"/>
                </a:lnTo>
                <a:lnTo>
                  <a:pt x="660623" y="108002"/>
                </a:lnTo>
                <a:lnTo>
                  <a:pt x="711716" y="93734"/>
                </a:lnTo>
                <a:lnTo>
                  <a:pt x="764269" y="80388"/>
                </a:lnTo>
                <a:lnTo>
                  <a:pt x="818233" y="67985"/>
                </a:lnTo>
                <a:lnTo>
                  <a:pt x="873560" y="56547"/>
                </a:lnTo>
                <a:lnTo>
                  <a:pt x="930201" y="46095"/>
                </a:lnTo>
                <a:lnTo>
                  <a:pt x="988105" y="36652"/>
                </a:lnTo>
                <a:lnTo>
                  <a:pt x="1047226" y="28238"/>
                </a:lnTo>
                <a:lnTo>
                  <a:pt x="1107512" y="20876"/>
                </a:lnTo>
                <a:lnTo>
                  <a:pt x="1168916" y="14588"/>
                </a:lnTo>
                <a:lnTo>
                  <a:pt x="1231388" y="9394"/>
                </a:lnTo>
                <a:lnTo>
                  <a:pt x="1294880" y="5316"/>
                </a:lnTo>
                <a:lnTo>
                  <a:pt x="1359341" y="2377"/>
                </a:lnTo>
                <a:lnTo>
                  <a:pt x="1424724" y="597"/>
                </a:lnTo>
                <a:lnTo>
                  <a:pt x="149098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0" y="32550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9579" y="4596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719" y="3364229"/>
            <a:ext cx="18865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Liquid</a:t>
            </a:r>
            <a:r>
              <a:rPr sz="2400" b="1" spc="-8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short-  term  investments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54020" y="4819650"/>
            <a:ext cx="2983230" cy="1341120"/>
          </a:xfrm>
          <a:custGeom>
            <a:avLst/>
            <a:gdLst/>
            <a:ahLst/>
            <a:cxnLst/>
            <a:rect l="l" t="t" r="r" b="b"/>
            <a:pathLst>
              <a:path w="2983229" h="1341120">
                <a:moveTo>
                  <a:pt x="1492250" y="0"/>
                </a:moveTo>
                <a:lnTo>
                  <a:pt x="1425897" y="600"/>
                </a:lnTo>
                <a:lnTo>
                  <a:pt x="1360421" y="2387"/>
                </a:lnTo>
                <a:lnTo>
                  <a:pt x="1295872" y="5338"/>
                </a:lnTo>
                <a:lnTo>
                  <a:pt x="1232298" y="9431"/>
                </a:lnTo>
                <a:lnTo>
                  <a:pt x="1169748" y="14645"/>
                </a:lnTo>
                <a:lnTo>
                  <a:pt x="1108270" y="20956"/>
                </a:lnTo>
                <a:lnTo>
                  <a:pt x="1047915" y="28344"/>
                </a:lnTo>
                <a:lnTo>
                  <a:pt x="988730" y="36785"/>
                </a:lnTo>
                <a:lnTo>
                  <a:pt x="930765" y="46258"/>
                </a:lnTo>
                <a:lnTo>
                  <a:pt x="874068" y="56741"/>
                </a:lnTo>
                <a:lnTo>
                  <a:pt x="818689" y="68212"/>
                </a:lnTo>
                <a:lnTo>
                  <a:pt x="764676" y="80648"/>
                </a:lnTo>
                <a:lnTo>
                  <a:pt x="712077" y="94027"/>
                </a:lnTo>
                <a:lnTo>
                  <a:pt x="660943" y="108328"/>
                </a:lnTo>
                <a:lnTo>
                  <a:pt x="611322" y="123528"/>
                </a:lnTo>
                <a:lnTo>
                  <a:pt x="563262" y="139606"/>
                </a:lnTo>
                <a:lnTo>
                  <a:pt x="516813" y="156538"/>
                </a:lnTo>
                <a:lnTo>
                  <a:pt x="472023" y="174304"/>
                </a:lnTo>
                <a:lnTo>
                  <a:pt x="428942" y="192881"/>
                </a:lnTo>
                <a:lnTo>
                  <a:pt x="387618" y="212246"/>
                </a:lnTo>
                <a:lnTo>
                  <a:pt x="348100" y="232379"/>
                </a:lnTo>
                <a:lnTo>
                  <a:pt x="310437" y="253256"/>
                </a:lnTo>
                <a:lnTo>
                  <a:pt x="274678" y="274856"/>
                </a:lnTo>
                <a:lnTo>
                  <a:pt x="240872" y="297156"/>
                </a:lnTo>
                <a:lnTo>
                  <a:pt x="209067" y="320135"/>
                </a:lnTo>
                <a:lnTo>
                  <a:pt x="151659" y="368040"/>
                </a:lnTo>
                <a:lnTo>
                  <a:pt x="102843" y="418394"/>
                </a:lnTo>
                <a:lnTo>
                  <a:pt x="63012" y="471021"/>
                </a:lnTo>
                <a:lnTo>
                  <a:pt x="32556" y="525743"/>
                </a:lnTo>
                <a:lnTo>
                  <a:pt x="11867" y="582385"/>
                </a:lnTo>
                <a:lnTo>
                  <a:pt x="1334" y="640769"/>
                </a:lnTo>
                <a:lnTo>
                  <a:pt x="0" y="670560"/>
                </a:lnTo>
                <a:lnTo>
                  <a:pt x="1334" y="700350"/>
                </a:lnTo>
                <a:lnTo>
                  <a:pt x="11867" y="758734"/>
                </a:lnTo>
                <a:lnTo>
                  <a:pt x="32556" y="815376"/>
                </a:lnTo>
                <a:lnTo>
                  <a:pt x="63012" y="870098"/>
                </a:lnTo>
                <a:lnTo>
                  <a:pt x="102843" y="922725"/>
                </a:lnTo>
                <a:lnTo>
                  <a:pt x="151659" y="973079"/>
                </a:lnTo>
                <a:lnTo>
                  <a:pt x="209067" y="1020984"/>
                </a:lnTo>
                <a:lnTo>
                  <a:pt x="240872" y="1043963"/>
                </a:lnTo>
                <a:lnTo>
                  <a:pt x="274678" y="1066263"/>
                </a:lnTo>
                <a:lnTo>
                  <a:pt x="310437" y="1087863"/>
                </a:lnTo>
                <a:lnTo>
                  <a:pt x="348100" y="1108740"/>
                </a:lnTo>
                <a:lnTo>
                  <a:pt x="387618" y="1128873"/>
                </a:lnTo>
                <a:lnTo>
                  <a:pt x="428942" y="1148238"/>
                </a:lnTo>
                <a:lnTo>
                  <a:pt x="472023" y="1166815"/>
                </a:lnTo>
                <a:lnTo>
                  <a:pt x="516813" y="1184581"/>
                </a:lnTo>
                <a:lnTo>
                  <a:pt x="563262" y="1201513"/>
                </a:lnTo>
                <a:lnTo>
                  <a:pt x="611322" y="1217591"/>
                </a:lnTo>
                <a:lnTo>
                  <a:pt x="660943" y="1232791"/>
                </a:lnTo>
                <a:lnTo>
                  <a:pt x="712077" y="1247092"/>
                </a:lnTo>
                <a:lnTo>
                  <a:pt x="764676" y="1260471"/>
                </a:lnTo>
                <a:lnTo>
                  <a:pt x="818689" y="1272907"/>
                </a:lnTo>
                <a:lnTo>
                  <a:pt x="874068" y="1284378"/>
                </a:lnTo>
                <a:lnTo>
                  <a:pt x="930765" y="1294861"/>
                </a:lnTo>
                <a:lnTo>
                  <a:pt x="988730" y="1304334"/>
                </a:lnTo>
                <a:lnTo>
                  <a:pt x="1047915" y="1312775"/>
                </a:lnTo>
                <a:lnTo>
                  <a:pt x="1108270" y="1320163"/>
                </a:lnTo>
                <a:lnTo>
                  <a:pt x="1169748" y="1326474"/>
                </a:lnTo>
                <a:lnTo>
                  <a:pt x="1232298" y="1331688"/>
                </a:lnTo>
                <a:lnTo>
                  <a:pt x="1295872" y="1335781"/>
                </a:lnTo>
                <a:lnTo>
                  <a:pt x="1360421" y="1338732"/>
                </a:lnTo>
                <a:lnTo>
                  <a:pt x="1425897" y="1340519"/>
                </a:lnTo>
                <a:lnTo>
                  <a:pt x="1492250" y="1341120"/>
                </a:lnTo>
                <a:lnTo>
                  <a:pt x="1558505" y="1340519"/>
                </a:lnTo>
                <a:lnTo>
                  <a:pt x="1623888" y="1338732"/>
                </a:lnTo>
                <a:lnTo>
                  <a:pt x="1688349" y="1335781"/>
                </a:lnTo>
                <a:lnTo>
                  <a:pt x="1751841" y="1331688"/>
                </a:lnTo>
                <a:lnTo>
                  <a:pt x="1814313" y="1326474"/>
                </a:lnTo>
                <a:lnTo>
                  <a:pt x="1875717" y="1320163"/>
                </a:lnTo>
                <a:lnTo>
                  <a:pt x="1936003" y="1312775"/>
                </a:lnTo>
                <a:lnTo>
                  <a:pt x="1995124" y="1304334"/>
                </a:lnTo>
                <a:lnTo>
                  <a:pt x="2053028" y="1294861"/>
                </a:lnTo>
                <a:lnTo>
                  <a:pt x="2109669" y="1284378"/>
                </a:lnTo>
                <a:lnTo>
                  <a:pt x="2164996" y="1272907"/>
                </a:lnTo>
                <a:lnTo>
                  <a:pt x="2218960" y="1260471"/>
                </a:lnTo>
                <a:lnTo>
                  <a:pt x="2271513" y="1247092"/>
                </a:lnTo>
                <a:lnTo>
                  <a:pt x="2322606" y="1232791"/>
                </a:lnTo>
                <a:lnTo>
                  <a:pt x="2372189" y="1217591"/>
                </a:lnTo>
                <a:lnTo>
                  <a:pt x="2420213" y="1201513"/>
                </a:lnTo>
                <a:lnTo>
                  <a:pt x="2466630" y="1184581"/>
                </a:lnTo>
                <a:lnTo>
                  <a:pt x="2511391" y="1166815"/>
                </a:lnTo>
                <a:lnTo>
                  <a:pt x="2554446" y="1148238"/>
                </a:lnTo>
                <a:lnTo>
                  <a:pt x="2595746" y="1128873"/>
                </a:lnTo>
                <a:lnTo>
                  <a:pt x="2635243" y="1108740"/>
                </a:lnTo>
                <a:lnTo>
                  <a:pt x="2672887" y="1087863"/>
                </a:lnTo>
                <a:lnTo>
                  <a:pt x="2708629" y="1066263"/>
                </a:lnTo>
                <a:lnTo>
                  <a:pt x="2742421" y="1043963"/>
                </a:lnTo>
                <a:lnTo>
                  <a:pt x="2774212" y="1020984"/>
                </a:lnTo>
                <a:lnTo>
                  <a:pt x="2831601" y="973079"/>
                </a:lnTo>
                <a:lnTo>
                  <a:pt x="2880403" y="922725"/>
                </a:lnTo>
                <a:lnTo>
                  <a:pt x="2920225" y="870098"/>
                </a:lnTo>
                <a:lnTo>
                  <a:pt x="2950676" y="815376"/>
                </a:lnTo>
                <a:lnTo>
                  <a:pt x="2971363" y="758734"/>
                </a:lnTo>
                <a:lnTo>
                  <a:pt x="2981895" y="700350"/>
                </a:lnTo>
                <a:lnTo>
                  <a:pt x="2983230" y="670560"/>
                </a:lnTo>
                <a:lnTo>
                  <a:pt x="2981895" y="640769"/>
                </a:lnTo>
                <a:lnTo>
                  <a:pt x="2971363" y="582385"/>
                </a:lnTo>
                <a:lnTo>
                  <a:pt x="2950676" y="525743"/>
                </a:lnTo>
                <a:lnTo>
                  <a:pt x="2920225" y="471021"/>
                </a:lnTo>
                <a:lnTo>
                  <a:pt x="2880403" y="418394"/>
                </a:lnTo>
                <a:lnTo>
                  <a:pt x="2831601" y="368040"/>
                </a:lnTo>
                <a:lnTo>
                  <a:pt x="2774212" y="320135"/>
                </a:lnTo>
                <a:lnTo>
                  <a:pt x="2742421" y="297156"/>
                </a:lnTo>
                <a:lnTo>
                  <a:pt x="2708629" y="274856"/>
                </a:lnTo>
                <a:lnTo>
                  <a:pt x="2672887" y="253256"/>
                </a:lnTo>
                <a:lnTo>
                  <a:pt x="2635243" y="232379"/>
                </a:lnTo>
                <a:lnTo>
                  <a:pt x="2595746" y="212246"/>
                </a:lnTo>
                <a:lnTo>
                  <a:pt x="2554446" y="192881"/>
                </a:lnTo>
                <a:lnTo>
                  <a:pt x="2511391" y="174304"/>
                </a:lnTo>
                <a:lnTo>
                  <a:pt x="2466630" y="156538"/>
                </a:lnTo>
                <a:lnTo>
                  <a:pt x="2420213" y="139606"/>
                </a:lnTo>
                <a:lnTo>
                  <a:pt x="2372189" y="123528"/>
                </a:lnTo>
                <a:lnTo>
                  <a:pt x="2322606" y="108328"/>
                </a:lnTo>
                <a:lnTo>
                  <a:pt x="2271513" y="94027"/>
                </a:lnTo>
                <a:lnTo>
                  <a:pt x="2218960" y="80648"/>
                </a:lnTo>
                <a:lnTo>
                  <a:pt x="2164996" y="68212"/>
                </a:lnTo>
                <a:lnTo>
                  <a:pt x="2109669" y="56741"/>
                </a:lnTo>
                <a:lnTo>
                  <a:pt x="2053028" y="46258"/>
                </a:lnTo>
                <a:lnTo>
                  <a:pt x="1995124" y="36785"/>
                </a:lnTo>
                <a:lnTo>
                  <a:pt x="1936003" y="28344"/>
                </a:lnTo>
                <a:lnTo>
                  <a:pt x="1875717" y="20956"/>
                </a:lnTo>
                <a:lnTo>
                  <a:pt x="1814313" y="14645"/>
                </a:lnTo>
                <a:lnTo>
                  <a:pt x="1751841" y="9431"/>
                </a:lnTo>
                <a:lnTo>
                  <a:pt x="1688349" y="5338"/>
                </a:lnTo>
                <a:lnTo>
                  <a:pt x="1623888" y="2387"/>
                </a:lnTo>
                <a:lnTo>
                  <a:pt x="1558505" y="600"/>
                </a:lnTo>
                <a:lnTo>
                  <a:pt x="14922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54020" y="4819650"/>
            <a:ext cx="2983230" cy="1341120"/>
          </a:xfrm>
          <a:custGeom>
            <a:avLst/>
            <a:gdLst/>
            <a:ahLst/>
            <a:cxnLst/>
            <a:rect l="l" t="t" r="r" b="b"/>
            <a:pathLst>
              <a:path w="2983229" h="1341120">
                <a:moveTo>
                  <a:pt x="1492250" y="0"/>
                </a:moveTo>
                <a:lnTo>
                  <a:pt x="1558505" y="600"/>
                </a:lnTo>
                <a:lnTo>
                  <a:pt x="1623888" y="2387"/>
                </a:lnTo>
                <a:lnTo>
                  <a:pt x="1688349" y="5338"/>
                </a:lnTo>
                <a:lnTo>
                  <a:pt x="1751841" y="9431"/>
                </a:lnTo>
                <a:lnTo>
                  <a:pt x="1814313" y="14645"/>
                </a:lnTo>
                <a:lnTo>
                  <a:pt x="1875717" y="20956"/>
                </a:lnTo>
                <a:lnTo>
                  <a:pt x="1936003" y="28344"/>
                </a:lnTo>
                <a:lnTo>
                  <a:pt x="1995124" y="36785"/>
                </a:lnTo>
                <a:lnTo>
                  <a:pt x="2053028" y="46258"/>
                </a:lnTo>
                <a:lnTo>
                  <a:pt x="2109669" y="56741"/>
                </a:lnTo>
                <a:lnTo>
                  <a:pt x="2164996" y="68212"/>
                </a:lnTo>
                <a:lnTo>
                  <a:pt x="2218960" y="80648"/>
                </a:lnTo>
                <a:lnTo>
                  <a:pt x="2271513" y="94027"/>
                </a:lnTo>
                <a:lnTo>
                  <a:pt x="2322606" y="108328"/>
                </a:lnTo>
                <a:lnTo>
                  <a:pt x="2372189" y="123528"/>
                </a:lnTo>
                <a:lnTo>
                  <a:pt x="2420213" y="139606"/>
                </a:lnTo>
                <a:lnTo>
                  <a:pt x="2466630" y="156538"/>
                </a:lnTo>
                <a:lnTo>
                  <a:pt x="2511391" y="174304"/>
                </a:lnTo>
                <a:lnTo>
                  <a:pt x="2554446" y="192881"/>
                </a:lnTo>
                <a:lnTo>
                  <a:pt x="2595746" y="212246"/>
                </a:lnTo>
                <a:lnTo>
                  <a:pt x="2635243" y="232379"/>
                </a:lnTo>
                <a:lnTo>
                  <a:pt x="2672887" y="253256"/>
                </a:lnTo>
                <a:lnTo>
                  <a:pt x="2708629" y="274856"/>
                </a:lnTo>
                <a:lnTo>
                  <a:pt x="2742421" y="297156"/>
                </a:lnTo>
                <a:lnTo>
                  <a:pt x="2774212" y="320135"/>
                </a:lnTo>
                <a:lnTo>
                  <a:pt x="2831601" y="368040"/>
                </a:lnTo>
                <a:lnTo>
                  <a:pt x="2880403" y="418394"/>
                </a:lnTo>
                <a:lnTo>
                  <a:pt x="2920225" y="471021"/>
                </a:lnTo>
                <a:lnTo>
                  <a:pt x="2950676" y="525743"/>
                </a:lnTo>
                <a:lnTo>
                  <a:pt x="2971363" y="582385"/>
                </a:lnTo>
                <a:lnTo>
                  <a:pt x="2981895" y="640769"/>
                </a:lnTo>
                <a:lnTo>
                  <a:pt x="2983230" y="670560"/>
                </a:lnTo>
                <a:lnTo>
                  <a:pt x="2981895" y="700350"/>
                </a:lnTo>
                <a:lnTo>
                  <a:pt x="2971363" y="758734"/>
                </a:lnTo>
                <a:lnTo>
                  <a:pt x="2950676" y="815376"/>
                </a:lnTo>
                <a:lnTo>
                  <a:pt x="2920225" y="870098"/>
                </a:lnTo>
                <a:lnTo>
                  <a:pt x="2880403" y="922725"/>
                </a:lnTo>
                <a:lnTo>
                  <a:pt x="2831601" y="973079"/>
                </a:lnTo>
                <a:lnTo>
                  <a:pt x="2774212" y="1020984"/>
                </a:lnTo>
                <a:lnTo>
                  <a:pt x="2742421" y="1043963"/>
                </a:lnTo>
                <a:lnTo>
                  <a:pt x="2708629" y="1066263"/>
                </a:lnTo>
                <a:lnTo>
                  <a:pt x="2672887" y="1087863"/>
                </a:lnTo>
                <a:lnTo>
                  <a:pt x="2635243" y="1108740"/>
                </a:lnTo>
                <a:lnTo>
                  <a:pt x="2595746" y="1128873"/>
                </a:lnTo>
                <a:lnTo>
                  <a:pt x="2554446" y="1148238"/>
                </a:lnTo>
                <a:lnTo>
                  <a:pt x="2511391" y="1166815"/>
                </a:lnTo>
                <a:lnTo>
                  <a:pt x="2466630" y="1184581"/>
                </a:lnTo>
                <a:lnTo>
                  <a:pt x="2420213" y="1201513"/>
                </a:lnTo>
                <a:lnTo>
                  <a:pt x="2372189" y="1217591"/>
                </a:lnTo>
                <a:lnTo>
                  <a:pt x="2322606" y="1232791"/>
                </a:lnTo>
                <a:lnTo>
                  <a:pt x="2271513" y="1247092"/>
                </a:lnTo>
                <a:lnTo>
                  <a:pt x="2218960" y="1260471"/>
                </a:lnTo>
                <a:lnTo>
                  <a:pt x="2164996" y="1272907"/>
                </a:lnTo>
                <a:lnTo>
                  <a:pt x="2109669" y="1284378"/>
                </a:lnTo>
                <a:lnTo>
                  <a:pt x="2053028" y="1294861"/>
                </a:lnTo>
                <a:lnTo>
                  <a:pt x="1995124" y="1304334"/>
                </a:lnTo>
                <a:lnTo>
                  <a:pt x="1936003" y="1312775"/>
                </a:lnTo>
                <a:lnTo>
                  <a:pt x="1875717" y="1320163"/>
                </a:lnTo>
                <a:lnTo>
                  <a:pt x="1814313" y="1326474"/>
                </a:lnTo>
                <a:lnTo>
                  <a:pt x="1751841" y="1331688"/>
                </a:lnTo>
                <a:lnTo>
                  <a:pt x="1688349" y="1335781"/>
                </a:lnTo>
                <a:lnTo>
                  <a:pt x="1623888" y="1338732"/>
                </a:lnTo>
                <a:lnTo>
                  <a:pt x="1558505" y="1340519"/>
                </a:lnTo>
                <a:lnTo>
                  <a:pt x="1492250" y="1341120"/>
                </a:lnTo>
                <a:lnTo>
                  <a:pt x="1425897" y="1340519"/>
                </a:lnTo>
                <a:lnTo>
                  <a:pt x="1360421" y="1338732"/>
                </a:lnTo>
                <a:lnTo>
                  <a:pt x="1295872" y="1335781"/>
                </a:lnTo>
                <a:lnTo>
                  <a:pt x="1232298" y="1331688"/>
                </a:lnTo>
                <a:lnTo>
                  <a:pt x="1169748" y="1326474"/>
                </a:lnTo>
                <a:lnTo>
                  <a:pt x="1108270" y="1320163"/>
                </a:lnTo>
                <a:lnTo>
                  <a:pt x="1047915" y="1312775"/>
                </a:lnTo>
                <a:lnTo>
                  <a:pt x="988730" y="1304334"/>
                </a:lnTo>
                <a:lnTo>
                  <a:pt x="930765" y="1294861"/>
                </a:lnTo>
                <a:lnTo>
                  <a:pt x="874068" y="1284378"/>
                </a:lnTo>
                <a:lnTo>
                  <a:pt x="818689" y="1272907"/>
                </a:lnTo>
                <a:lnTo>
                  <a:pt x="764676" y="1260471"/>
                </a:lnTo>
                <a:lnTo>
                  <a:pt x="712077" y="1247092"/>
                </a:lnTo>
                <a:lnTo>
                  <a:pt x="660943" y="1232791"/>
                </a:lnTo>
                <a:lnTo>
                  <a:pt x="611322" y="1217591"/>
                </a:lnTo>
                <a:lnTo>
                  <a:pt x="563262" y="1201513"/>
                </a:lnTo>
                <a:lnTo>
                  <a:pt x="516813" y="1184581"/>
                </a:lnTo>
                <a:lnTo>
                  <a:pt x="472023" y="1166815"/>
                </a:lnTo>
                <a:lnTo>
                  <a:pt x="428942" y="1148238"/>
                </a:lnTo>
                <a:lnTo>
                  <a:pt x="387618" y="1128873"/>
                </a:lnTo>
                <a:lnTo>
                  <a:pt x="348100" y="1108740"/>
                </a:lnTo>
                <a:lnTo>
                  <a:pt x="310437" y="1087863"/>
                </a:lnTo>
                <a:lnTo>
                  <a:pt x="274678" y="1066263"/>
                </a:lnTo>
                <a:lnTo>
                  <a:pt x="240872" y="1043963"/>
                </a:lnTo>
                <a:lnTo>
                  <a:pt x="209067" y="1020984"/>
                </a:lnTo>
                <a:lnTo>
                  <a:pt x="151659" y="973079"/>
                </a:lnTo>
                <a:lnTo>
                  <a:pt x="102843" y="922725"/>
                </a:lnTo>
                <a:lnTo>
                  <a:pt x="63012" y="870098"/>
                </a:lnTo>
                <a:lnTo>
                  <a:pt x="32556" y="815376"/>
                </a:lnTo>
                <a:lnTo>
                  <a:pt x="11867" y="758734"/>
                </a:lnTo>
                <a:lnTo>
                  <a:pt x="1334" y="700350"/>
                </a:lnTo>
                <a:lnTo>
                  <a:pt x="0" y="670560"/>
                </a:lnTo>
                <a:lnTo>
                  <a:pt x="1334" y="640769"/>
                </a:lnTo>
                <a:lnTo>
                  <a:pt x="11867" y="582385"/>
                </a:lnTo>
                <a:lnTo>
                  <a:pt x="32556" y="525743"/>
                </a:lnTo>
                <a:lnTo>
                  <a:pt x="63012" y="471021"/>
                </a:lnTo>
                <a:lnTo>
                  <a:pt x="102843" y="418394"/>
                </a:lnTo>
                <a:lnTo>
                  <a:pt x="151659" y="368040"/>
                </a:lnTo>
                <a:lnTo>
                  <a:pt x="209067" y="320135"/>
                </a:lnTo>
                <a:lnTo>
                  <a:pt x="240872" y="297156"/>
                </a:lnTo>
                <a:lnTo>
                  <a:pt x="274678" y="274856"/>
                </a:lnTo>
                <a:lnTo>
                  <a:pt x="310437" y="253256"/>
                </a:lnTo>
                <a:lnTo>
                  <a:pt x="348100" y="232379"/>
                </a:lnTo>
                <a:lnTo>
                  <a:pt x="387618" y="212246"/>
                </a:lnTo>
                <a:lnTo>
                  <a:pt x="428942" y="192881"/>
                </a:lnTo>
                <a:lnTo>
                  <a:pt x="472023" y="174304"/>
                </a:lnTo>
                <a:lnTo>
                  <a:pt x="516813" y="156538"/>
                </a:lnTo>
                <a:lnTo>
                  <a:pt x="563262" y="139606"/>
                </a:lnTo>
                <a:lnTo>
                  <a:pt x="611322" y="123528"/>
                </a:lnTo>
                <a:lnTo>
                  <a:pt x="660943" y="108328"/>
                </a:lnTo>
                <a:lnTo>
                  <a:pt x="712077" y="94027"/>
                </a:lnTo>
                <a:lnTo>
                  <a:pt x="764676" y="80648"/>
                </a:lnTo>
                <a:lnTo>
                  <a:pt x="818689" y="68212"/>
                </a:lnTo>
                <a:lnTo>
                  <a:pt x="874068" y="56741"/>
                </a:lnTo>
                <a:lnTo>
                  <a:pt x="930765" y="46258"/>
                </a:lnTo>
                <a:lnTo>
                  <a:pt x="988730" y="36785"/>
                </a:lnTo>
                <a:lnTo>
                  <a:pt x="1047915" y="28344"/>
                </a:lnTo>
                <a:lnTo>
                  <a:pt x="1108270" y="20956"/>
                </a:lnTo>
                <a:lnTo>
                  <a:pt x="1169748" y="14645"/>
                </a:lnTo>
                <a:lnTo>
                  <a:pt x="1232298" y="9431"/>
                </a:lnTo>
                <a:lnTo>
                  <a:pt x="1295872" y="5338"/>
                </a:lnTo>
                <a:lnTo>
                  <a:pt x="1360421" y="2387"/>
                </a:lnTo>
                <a:lnTo>
                  <a:pt x="1425897" y="600"/>
                </a:lnTo>
                <a:lnTo>
                  <a:pt x="14922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54020" y="4819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37250" y="6160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33190" y="4928870"/>
            <a:ext cx="10242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1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Stable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ke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96609" y="3168650"/>
            <a:ext cx="3227070" cy="1511300"/>
          </a:xfrm>
          <a:custGeom>
            <a:avLst/>
            <a:gdLst/>
            <a:ahLst/>
            <a:cxnLst/>
            <a:rect l="l" t="t" r="r" b="b"/>
            <a:pathLst>
              <a:path w="3227070" h="1511300">
                <a:moveTo>
                  <a:pt x="1612899" y="0"/>
                </a:moveTo>
                <a:lnTo>
                  <a:pt x="1547959" y="554"/>
                </a:lnTo>
                <a:lnTo>
                  <a:pt x="1483792" y="2204"/>
                </a:lnTo>
                <a:lnTo>
                  <a:pt x="1420437" y="4932"/>
                </a:lnTo>
                <a:lnTo>
                  <a:pt x="1357934" y="8719"/>
                </a:lnTo>
                <a:lnTo>
                  <a:pt x="1296322" y="13547"/>
                </a:lnTo>
                <a:lnTo>
                  <a:pt x="1235639" y="19398"/>
                </a:lnTo>
                <a:lnTo>
                  <a:pt x="1175925" y="26252"/>
                </a:lnTo>
                <a:lnTo>
                  <a:pt x="1117220" y="34092"/>
                </a:lnTo>
                <a:lnTo>
                  <a:pt x="1059561" y="42899"/>
                </a:lnTo>
                <a:lnTo>
                  <a:pt x="1002988" y="52656"/>
                </a:lnTo>
                <a:lnTo>
                  <a:pt x="947541" y="63342"/>
                </a:lnTo>
                <a:lnTo>
                  <a:pt x="893258" y="74941"/>
                </a:lnTo>
                <a:lnTo>
                  <a:pt x="840178" y="87433"/>
                </a:lnTo>
                <a:lnTo>
                  <a:pt x="788340" y="100800"/>
                </a:lnTo>
                <a:lnTo>
                  <a:pt x="737784" y="115024"/>
                </a:lnTo>
                <a:lnTo>
                  <a:pt x="688549" y="130086"/>
                </a:lnTo>
                <a:lnTo>
                  <a:pt x="640673" y="145968"/>
                </a:lnTo>
                <a:lnTo>
                  <a:pt x="594197" y="162652"/>
                </a:lnTo>
                <a:lnTo>
                  <a:pt x="549158" y="180119"/>
                </a:lnTo>
                <a:lnTo>
                  <a:pt x="505596" y="198350"/>
                </a:lnTo>
                <a:lnTo>
                  <a:pt x="463550" y="217328"/>
                </a:lnTo>
                <a:lnTo>
                  <a:pt x="423059" y="237034"/>
                </a:lnTo>
                <a:lnTo>
                  <a:pt x="384162" y="257449"/>
                </a:lnTo>
                <a:lnTo>
                  <a:pt x="346898" y="278555"/>
                </a:lnTo>
                <a:lnTo>
                  <a:pt x="311307" y="300334"/>
                </a:lnTo>
                <a:lnTo>
                  <a:pt x="277428" y="322767"/>
                </a:lnTo>
                <a:lnTo>
                  <a:pt x="245298" y="345836"/>
                </a:lnTo>
                <a:lnTo>
                  <a:pt x="214959" y="369522"/>
                </a:lnTo>
                <a:lnTo>
                  <a:pt x="159805" y="418674"/>
                </a:lnTo>
                <a:lnTo>
                  <a:pt x="112278" y="470074"/>
                </a:lnTo>
                <a:lnTo>
                  <a:pt x="72692" y="523575"/>
                </a:lnTo>
                <a:lnTo>
                  <a:pt x="41358" y="579031"/>
                </a:lnTo>
                <a:lnTo>
                  <a:pt x="18589" y="636293"/>
                </a:lnTo>
                <a:lnTo>
                  <a:pt x="4699" y="695215"/>
                </a:lnTo>
                <a:lnTo>
                  <a:pt x="0" y="755650"/>
                </a:lnTo>
                <a:lnTo>
                  <a:pt x="1181" y="786047"/>
                </a:lnTo>
                <a:lnTo>
                  <a:pt x="10515" y="845743"/>
                </a:lnTo>
                <a:lnTo>
                  <a:pt x="28883" y="903854"/>
                </a:lnTo>
                <a:lnTo>
                  <a:pt x="55974" y="960231"/>
                </a:lnTo>
                <a:lnTo>
                  <a:pt x="91473" y="1014728"/>
                </a:lnTo>
                <a:lnTo>
                  <a:pt x="135068" y="1067197"/>
                </a:lnTo>
                <a:lnTo>
                  <a:pt x="186448" y="1117491"/>
                </a:lnTo>
                <a:lnTo>
                  <a:pt x="245298" y="1165463"/>
                </a:lnTo>
                <a:lnTo>
                  <a:pt x="277428" y="1188532"/>
                </a:lnTo>
                <a:lnTo>
                  <a:pt x="311307" y="1210965"/>
                </a:lnTo>
                <a:lnTo>
                  <a:pt x="346898" y="1232744"/>
                </a:lnTo>
                <a:lnTo>
                  <a:pt x="384162" y="1253850"/>
                </a:lnTo>
                <a:lnTo>
                  <a:pt x="423059" y="1274265"/>
                </a:lnTo>
                <a:lnTo>
                  <a:pt x="463550" y="1293971"/>
                </a:lnTo>
                <a:lnTo>
                  <a:pt x="505596" y="1312949"/>
                </a:lnTo>
                <a:lnTo>
                  <a:pt x="549158" y="1331180"/>
                </a:lnTo>
                <a:lnTo>
                  <a:pt x="594197" y="1348647"/>
                </a:lnTo>
                <a:lnTo>
                  <a:pt x="640673" y="1365331"/>
                </a:lnTo>
                <a:lnTo>
                  <a:pt x="688549" y="1381213"/>
                </a:lnTo>
                <a:lnTo>
                  <a:pt x="737784" y="1396275"/>
                </a:lnTo>
                <a:lnTo>
                  <a:pt x="788340" y="1410499"/>
                </a:lnTo>
                <a:lnTo>
                  <a:pt x="840178" y="1423866"/>
                </a:lnTo>
                <a:lnTo>
                  <a:pt x="893258" y="1436358"/>
                </a:lnTo>
                <a:lnTo>
                  <a:pt x="947541" y="1447957"/>
                </a:lnTo>
                <a:lnTo>
                  <a:pt x="1002988" y="1458643"/>
                </a:lnTo>
                <a:lnTo>
                  <a:pt x="1059561" y="1468400"/>
                </a:lnTo>
                <a:lnTo>
                  <a:pt x="1117220" y="1477207"/>
                </a:lnTo>
                <a:lnTo>
                  <a:pt x="1175925" y="1485047"/>
                </a:lnTo>
                <a:lnTo>
                  <a:pt x="1235639" y="1491901"/>
                </a:lnTo>
                <a:lnTo>
                  <a:pt x="1296322" y="1497752"/>
                </a:lnTo>
                <a:lnTo>
                  <a:pt x="1357934" y="1502580"/>
                </a:lnTo>
                <a:lnTo>
                  <a:pt x="1420437" y="1506367"/>
                </a:lnTo>
                <a:lnTo>
                  <a:pt x="1483792" y="1509095"/>
                </a:lnTo>
                <a:lnTo>
                  <a:pt x="1547959" y="1510745"/>
                </a:lnTo>
                <a:lnTo>
                  <a:pt x="1612899" y="1511300"/>
                </a:lnTo>
                <a:lnTo>
                  <a:pt x="1677842" y="1510745"/>
                </a:lnTo>
                <a:lnTo>
                  <a:pt x="1742016" y="1509095"/>
                </a:lnTo>
                <a:lnTo>
                  <a:pt x="1805380" y="1506367"/>
                </a:lnTo>
                <a:lnTo>
                  <a:pt x="1867897" y="1502580"/>
                </a:lnTo>
                <a:lnTo>
                  <a:pt x="1929527" y="1497752"/>
                </a:lnTo>
                <a:lnTo>
                  <a:pt x="1990230" y="1491901"/>
                </a:lnTo>
                <a:lnTo>
                  <a:pt x="2049968" y="1485047"/>
                </a:lnTo>
                <a:lnTo>
                  <a:pt x="2108700" y="1477207"/>
                </a:lnTo>
                <a:lnTo>
                  <a:pt x="2166388" y="1468400"/>
                </a:lnTo>
                <a:lnTo>
                  <a:pt x="2222992" y="1458643"/>
                </a:lnTo>
                <a:lnTo>
                  <a:pt x="2278474" y="1447957"/>
                </a:lnTo>
                <a:lnTo>
                  <a:pt x="2332793" y="1436358"/>
                </a:lnTo>
                <a:lnTo>
                  <a:pt x="2385911" y="1423866"/>
                </a:lnTo>
                <a:lnTo>
                  <a:pt x="2437788" y="1410499"/>
                </a:lnTo>
                <a:lnTo>
                  <a:pt x="2488385" y="1396275"/>
                </a:lnTo>
                <a:lnTo>
                  <a:pt x="2537662" y="1381213"/>
                </a:lnTo>
                <a:lnTo>
                  <a:pt x="2585581" y="1365331"/>
                </a:lnTo>
                <a:lnTo>
                  <a:pt x="2632102" y="1348647"/>
                </a:lnTo>
                <a:lnTo>
                  <a:pt x="2677186" y="1331180"/>
                </a:lnTo>
                <a:lnTo>
                  <a:pt x="2720793" y="1312949"/>
                </a:lnTo>
                <a:lnTo>
                  <a:pt x="2762884" y="1293971"/>
                </a:lnTo>
                <a:lnTo>
                  <a:pt x="2803421" y="1274265"/>
                </a:lnTo>
                <a:lnTo>
                  <a:pt x="2842363" y="1253850"/>
                </a:lnTo>
                <a:lnTo>
                  <a:pt x="2879671" y="1232744"/>
                </a:lnTo>
                <a:lnTo>
                  <a:pt x="2915306" y="1210965"/>
                </a:lnTo>
                <a:lnTo>
                  <a:pt x="2949229" y="1188532"/>
                </a:lnTo>
                <a:lnTo>
                  <a:pt x="2981400" y="1165463"/>
                </a:lnTo>
                <a:lnTo>
                  <a:pt x="3011781" y="1141777"/>
                </a:lnTo>
                <a:lnTo>
                  <a:pt x="3067012" y="1092625"/>
                </a:lnTo>
                <a:lnTo>
                  <a:pt x="3114609" y="1041225"/>
                </a:lnTo>
                <a:lnTo>
                  <a:pt x="3154257" y="987724"/>
                </a:lnTo>
                <a:lnTo>
                  <a:pt x="3185641" y="932268"/>
                </a:lnTo>
                <a:lnTo>
                  <a:pt x="3208447" y="875006"/>
                </a:lnTo>
                <a:lnTo>
                  <a:pt x="3222362" y="816084"/>
                </a:lnTo>
                <a:lnTo>
                  <a:pt x="3227069" y="755650"/>
                </a:lnTo>
                <a:lnTo>
                  <a:pt x="3225886" y="725252"/>
                </a:lnTo>
                <a:lnTo>
                  <a:pt x="3216536" y="665556"/>
                </a:lnTo>
                <a:lnTo>
                  <a:pt x="3198136" y="607445"/>
                </a:lnTo>
                <a:lnTo>
                  <a:pt x="3171001" y="551068"/>
                </a:lnTo>
                <a:lnTo>
                  <a:pt x="3135446" y="496571"/>
                </a:lnTo>
                <a:lnTo>
                  <a:pt x="3091785" y="444102"/>
                </a:lnTo>
                <a:lnTo>
                  <a:pt x="3040331" y="393808"/>
                </a:lnTo>
                <a:lnTo>
                  <a:pt x="2981400" y="345836"/>
                </a:lnTo>
                <a:lnTo>
                  <a:pt x="2949229" y="322767"/>
                </a:lnTo>
                <a:lnTo>
                  <a:pt x="2915306" y="300334"/>
                </a:lnTo>
                <a:lnTo>
                  <a:pt x="2879671" y="278555"/>
                </a:lnTo>
                <a:lnTo>
                  <a:pt x="2842363" y="257449"/>
                </a:lnTo>
                <a:lnTo>
                  <a:pt x="2803421" y="237034"/>
                </a:lnTo>
                <a:lnTo>
                  <a:pt x="2762885" y="217328"/>
                </a:lnTo>
                <a:lnTo>
                  <a:pt x="2720793" y="198350"/>
                </a:lnTo>
                <a:lnTo>
                  <a:pt x="2677186" y="180119"/>
                </a:lnTo>
                <a:lnTo>
                  <a:pt x="2632102" y="162652"/>
                </a:lnTo>
                <a:lnTo>
                  <a:pt x="2585581" y="145968"/>
                </a:lnTo>
                <a:lnTo>
                  <a:pt x="2537662" y="130086"/>
                </a:lnTo>
                <a:lnTo>
                  <a:pt x="2488385" y="115024"/>
                </a:lnTo>
                <a:lnTo>
                  <a:pt x="2437788" y="100800"/>
                </a:lnTo>
                <a:lnTo>
                  <a:pt x="2385911" y="87433"/>
                </a:lnTo>
                <a:lnTo>
                  <a:pt x="2332793" y="74941"/>
                </a:lnTo>
                <a:lnTo>
                  <a:pt x="2278474" y="63342"/>
                </a:lnTo>
                <a:lnTo>
                  <a:pt x="2222992" y="52656"/>
                </a:lnTo>
                <a:lnTo>
                  <a:pt x="2166388" y="42899"/>
                </a:lnTo>
                <a:lnTo>
                  <a:pt x="2108700" y="34092"/>
                </a:lnTo>
                <a:lnTo>
                  <a:pt x="2049968" y="26252"/>
                </a:lnTo>
                <a:lnTo>
                  <a:pt x="1990230" y="19398"/>
                </a:lnTo>
                <a:lnTo>
                  <a:pt x="1929527" y="13547"/>
                </a:lnTo>
                <a:lnTo>
                  <a:pt x="1867897" y="8719"/>
                </a:lnTo>
                <a:lnTo>
                  <a:pt x="1805380" y="4932"/>
                </a:lnTo>
                <a:lnTo>
                  <a:pt x="1742016" y="2204"/>
                </a:lnTo>
                <a:lnTo>
                  <a:pt x="1677842" y="554"/>
                </a:lnTo>
                <a:lnTo>
                  <a:pt x="1612899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96609" y="3168650"/>
            <a:ext cx="3227070" cy="1511300"/>
          </a:xfrm>
          <a:custGeom>
            <a:avLst/>
            <a:gdLst/>
            <a:ahLst/>
            <a:cxnLst/>
            <a:rect l="l" t="t" r="r" b="b"/>
            <a:pathLst>
              <a:path w="3227070" h="1511300">
                <a:moveTo>
                  <a:pt x="1612899" y="0"/>
                </a:moveTo>
                <a:lnTo>
                  <a:pt x="1677842" y="554"/>
                </a:lnTo>
                <a:lnTo>
                  <a:pt x="1742016" y="2204"/>
                </a:lnTo>
                <a:lnTo>
                  <a:pt x="1805380" y="4932"/>
                </a:lnTo>
                <a:lnTo>
                  <a:pt x="1867897" y="8719"/>
                </a:lnTo>
                <a:lnTo>
                  <a:pt x="1929527" y="13547"/>
                </a:lnTo>
                <a:lnTo>
                  <a:pt x="1990230" y="19398"/>
                </a:lnTo>
                <a:lnTo>
                  <a:pt x="2049968" y="26252"/>
                </a:lnTo>
                <a:lnTo>
                  <a:pt x="2108700" y="34092"/>
                </a:lnTo>
                <a:lnTo>
                  <a:pt x="2166388" y="42899"/>
                </a:lnTo>
                <a:lnTo>
                  <a:pt x="2222992" y="52656"/>
                </a:lnTo>
                <a:lnTo>
                  <a:pt x="2278474" y="63342"/>
                </a:lnTo>
                <a:lnTo>
                  <a:pt x="2332793" y="74941"/>
                </a:lnTo>
                <a:lnTo>
                  <a:pt x="2385911" y="87433"/>
                </a:lnTo>
                <a:lnTo>
                  <a:pt x="2437788" y="100800"/>
                </a:lnTo>
                <a:lnTo>
                  <a:pt x="2488385" y="115024"/>
                </a:lnTo>
                <a:lnTo>
                  <a:pt x="2537662" y="130086"/>
                </a:lnTo>
                <a:lnTo>
                  <a:pt x="2585581" y="145968"/>
                </a:lnTo>
                <a:lnTo>
                  <a:pt x="2632102" y="162652"/>
                </a:lnTo>
                <a:lnTo>
                  <a:pt x="2677186" y="180119"/>
                </a:lnTo>
                <a:lnTo>
                  <a:pt x="2720793" y="198350"/>
                </a:lnTo>
                <a:lnTo>
                  <a:pt x="2762885" y="217328"/>
                </a:lnTo>
                <a:lnTo>
                  <a:pt x="2803421" y="237034"/>
                </a:lnTo>
                <a:lnTo>
                  <a:pt x="2842363" y="257449"/>
                </a:lnTo>
                <a:lnTo>
                  <a:pt x="2879671" y="278555"/>
                </a:lnTo>
                <a:lnTo>
                  <a:pt x="2915306" y="300334"/>
                </a:lnTo>
                <a:lnTo>
                  <a:pt x="2949229" y="322767"/>
                </a:lnTo>
                <a:lnTo>
                  <a:pt x="2981400" y="345836"/>
                </a:lnTo>
                <a:lnTo>
                  <a:pt x="3011781" y="369522"/>
                </a:lnTo>
                <a:lnTo>
                  <a:pt x="3067012" y="418674"/>
                </a:lnTo>
                <a:lnTo>
                  <a:pt x="3114609" y="470074"/>
                </a:lnTo>
                <a:lnTo>
                  <a:pt x="3154257" y="523575"/>
                </a:lnTo>
                <a:lnTo>
                  <a:pt x="3185641" y="579031"/>
                </a:lnTo>
                <a:lnTo>
                  <a:pt x="3208447" y="636293"/>
                </a:lnTo>
                <a:lnTo>
                  <a:pt x="3222362" y="695215"/>
                </a:lnTo>
                <a:lnTo>
                  <a:pt x="3227069" y="755650"/>
                </a:lnTo>
                <a:lnTo>
                  <a:pt x="3225886" y="786047"/>
                </a:lnTo>
                <a:lnTo>
                  <a:pt x="3216536" y="845743"/>
                </a:lnTo>
                <a:lnTo>
                  <a:pt x="3198136" y="903854"/>
                </a:lnTo>
                <a:lnTo>
                  <a:pt x="3171001" y="960231"/>
                </a:lnTo>
                <a:lnTo>
                  <a:pt x="3135446" y="1014728"/>
                </a:lnTo>
                <a:lnTo>
                  <a:pt x="3091785" y="1067197"/>
                </a:lnTo>
                <a:lnTo>
                  <a:pt x="3040331" y="1117491"/>
                </a:lnTo>
                <a:lnTo>
                  <a:pt x="2981400" y="1165463"/>
                </a:lnTo>
                <a:lnTo>
                  <a:pt x="2949229" y="1188532"/>
                </a:lnTo>
                <a:lnTo>
                  <a:pt x="2915306" y="1210965"/>
                </a:lnTo>
                <a:lnTo>
                  <a:pt x="2879671" y="1232744"/>
                </a:lnTo>
                <a:lnTo>
                  <a:pt x="2842363" y="1253850"/>
                </a:lnTo>
                <a:lnTo>
                  <a:pt x="2803421" y="1274265"/>
                </a:lnTo>
                <a:lnTo>
                  <a:pt x="2762884" y="1293971"/>
                </a:lnTo>
                <a:lnTo>
                  <a:pt x="2720793" y="1312949"/>
                </a:lnTo>
                <a:lnTo>
                  <a:pt x="2677186" y="1331180"/>
                </a:lnTo>
                <a:lnTo>
                  <a:pt x="2632102" y="1348647"/>
                </a:lnTo>
                <a:lnTo>
                  <a:pt x="2585581" y="1365331"/>
                </a:lnTo>
                <a:lnTo>
                  <a:pt x="2537662" y="1381213"/>
                </a:lnTo>
                <a:lnTo>
                  <a:pt x="2488385" y="1396275"/>
                </a:lnTo>
                <a:lnTo>
                  <a:pt x="2437788" y="1410499"/>
                </a:lnTo>
                <a:lnTo>
                  <a:pt x="2385911" y="1423866"/>
                </a:lnTo>
                <a:lnTo>
                  <a:pt x="2332793" y="1436358"/>
                </a:lnTo>
                <a:lnTo>
                  <a:pt x="2278474" y="1447957"/>
                </a:lnTo>
                <a:lnTo>
                  <a:pt x="2222992" y="1458643"/>
                </a:lnTo>
                <a:lnTo>
                  <a:pt x="2166388" y="1468400"/>
                </a:lnTo>
                <a:lnTo>
                  <a:pt x="2108700" y="1477207"/>
                </a:lnTo>
                <a:lnTo>
                  <a:pt x="2049968" y="1485047"/>
                </a:lnTo>
                <a:lnTo>
                  <a:pt x="1990230" y="1491901"/>
                </a:lnTo>
                <a:lnTo>
                  <a:pt x="1929527" y="1497752"/>
                </a:lnTo>
                <a:lnTo>
                  <a:pt x="1867897" y="1502580"/>
                </a:lnTo>
                <a:lnTo>
                  <a:pt x="1805380" y="1506367"/>
                </a:lnTo>
                <a:lnTo>
                  <a:pt x="1742016" y="1509095"/>
                </a:lnTo>
                <a:lnTo>
                  <a:pt x="1677842" y="1510745"/>
                </a:lnTo>
                <a:lnTo>
                  <a:pt x="1612899" y="1511300"/>
                </a:lnTo>
                <a:lnTo>
                  <a:pt x="1547959" y="1510745"/>
                </a:lnTo>
                <a:lnTo>
                  <a:pt x="1483792" y="1509095"/>
                </a:lnTo>
                <a:lnTo>
                  <a:pt x="1420437" y="1506367"/>
                </a:lnTo>
                <a:lnTo>
                  <a:pt x="1357934" y="1502580"/>
                </a:lnTo>
                <a:lnTo>
                  <a:pt x="1296322" y="1497752"/>
                </a:lnTo>
                <a:lnTo>
                  <a:pt x="1235639" y="1491901"/>
                </a:lnTo>
                <a:lnTo>
                  <a:pt x="1175925" y="1485047"/>
                </a:lnTo>
                <a:lnTo>
                  <a:pt x="1117220" y="1477207"/>
                </a:lnTo>
                <a:lnTo>
                  <a:pt x="1059561" y="1468400"/>
                </a:lnTo>
                <a:lnTo>
                  <a:pt x="1002988" y="1458643"/>
                </a:lnTo>
                <a:lnTo>
                  <a:pt x="947541" y="1447957"/>
                </a:lnTo>
                <a:lnTo>
                  <a:pt x="893258" y="1436358"/>
                </a:lnTo>
                <a:lnTo>
                  <a:pt x="840178" y="1423866"/>
                </a:lnTo>
                <a:lnTo>
                  <a:pt x="788340" y="1410499"/>
                </a:lnTo>
                <a:lnTo>
                  <a:pt x="737784" y="1396275"/>
                </a:lnTo>
                <a:lnTo>
                  <a:pt x="688549" y="1381213"/>
                </a:lnTo>
                <a:lnTo>
                  <a:pt x="640673" y="1365331"/>
                </a:lnTo>
                <a:lnTo>
                  <a:pt x="594197" y="1348647"/>
                </a:lnTo>
                <a:lnTo>
                  <a:pt x="549158" y="1331180"/>
                </a:lnTo>
                <a:lnTo>
                  <a:pt x="505596" y="1312949"/>
                </a:lnTo>
                <a:lnTo>
                  <a:pt x="463550" y="1293971"/>
                </a:lnTo>
                <a:lnTo>
                  <a:pt x="423059" y="1274265"/>
                </a:lnTo>
                <a:lnTo>
                  <a:pt x="384162" y="1253850"/>
                </a:lnTo>
                <a:lnTo>
                  <a:pt x="346898" y="1232744"/>
                </a:lnTo>
                <a:lnTo>
                  <a:pt x="311307" y="1210965"/>
                </a:lnTo>
                <a:lnTo>
                  <a:pt x="277428" y="1188532"/>
                </a:lnTo>
                <a:lnTo>
                  <a:pt x="245298" y="1165463"/>
                </a:lnTo>
                <a:lnTo>
                  <a:pt x="214959" y="1141777"/>
                </a:lnTo>
                <a:lnTo>
                  <a:pt x="159805" y="1092625"/>
                </a:lnTo>
                <a:lnTo>
                  <a:pt x="112278" y="1041225"/>
                </a:lnTo>
                <a:lnTo>
                  <a:pt x="72692" y="987724"/>
                </a:lnTo>
                <a:lnTo>
                  <a:pt x="41358" y="932268"/>
                </a:lnTo>
                <a:lnTo>
                  <a:pt x="18589" y="875006"/>
                </a:lnTo>
                <a:lnTo>
                  <a:pt x="4699" y="816084"/>
                </a:lnTo>
                <a:lnTo>
                  <a:pt x="0" y="755650"/>
                </a:lnTo>
                <a:lnTo>
                  <a:pt x="1181" y="725252"/>
                </a:lnTo>
                <a:lnTo>
                  <a:pt x="10515" y="665556"/>
                </a:lnTo>
                <a:lnTo>
                  <a:pt x="28883" y="607445"/>
                </a:lnTo>
                <a:lnTo>
                  <a:pt x="55974" y="551068"/>
                </a:lnTo>
                <a:lnTo>
                  <a:pt x="91473" y="496571"/>
                </a:lnTo>
                <a:lnTo>
                  <a:pt x="135068" y="444102"/>
                </a:lnTo>
                <a:lnTo>
                  <a:pt x="186448" y="393808"/>
                </a:lnTo>
                <a:lnTo>
                  <a:pt x="245298" y="345836"/>
                </a:lnTo>
                <a:lnTo>
                  <a:pt x="277428" y="322767"/>
                </a:lnTo>
                <a:lnTo>
                  <a:pt x="311307" y="300334"/>
                </a:lnTo>
                <a:lnTo>
                  <a:pt x="346898" y="278555"/>
                </a:lnTo>
                <a:lnTo>
                  <a:pt x="384162" y="257449"/>
                </a:lnTo>
                <a:lnTo>
                  <a:pt x="423059" y="237034"/>
                </a:lnTo>
                <a:lnTo>
                  <a:pt x="463550" y="217328"/>
                </a:lnTo>
                <a:lnTo>
                  <a:pt x="505596" y="198350"/>
                </a:lnTo>
                <a:lnTo>
                  <a:pt x="549158" y="180119"/>
                </a:lnTo>
                <a:lnTo>
                  <a:pt x="594197" y="162652"/>
                </a:lnTo>
                <a:lnTo>
                  <a:pt x="640673" y="145968"/>
                </a:lnTo>
                <a:lnTo>
                  <a:pt x="688549" y="130086"/>
                </a:lnTo>
                <a:lnTo>
                  <a:pt x="737784" y="115024"/>
                </a:lnTo>
                <a:lnTo>
                  <a:pt x="788340" y="100800"/>
                </a:lnTo>
                <a:lnTo>
                  <a:pt x="840178" y="87433"/>
                </a:lnTo>
                <a:lnTo>
                  <a:pt x="893258" y="74941"/>
                </a:lnTo>
                <a:lnTo>
                  <a:pt x="947541" y="63342"/>
                </a:lnTo>
                <a:lnTo>
                  <a:pt x="1002988" y="52656"/>
                </a:lnTo>
                <a:lnTo>
                  <a:pt x="1059561" y="42899"/>
                </a:lnTo>
                <a:lnTo>
                  <a:pt x="1117220" y="34092"/>
                </a:lnTo>
                <a:lnTo>
                  <a:pt x="1175925" y="26252"/>
                </a:lnTo>
                <a:lnTo>
                  <a:pt x="1235639" y="19398"/>
                </a:lnTo>
                <a:lnTo>
                  <a:pt x="1296322" y="13547"/>
                </a:lnTo>
                <a:lnTo>
                  <a:pt x="1357934" y="8719"/>
                </a:lnTo>
                <a:lnTo>
                  <a:pt x="1420437" y="4932"/>
                </a:lnTo>
                <a:lnTo>
                  <a:pt x="1483792" y="2204"/>
                </a:lnTo>
                <a:lnTo>
                  <a:pt x="1547959" y="554"/>
                </a:lnTo>
                <a:lnTo>
                  <a:pt x="1612899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96609" y="3168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23680" y="4679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455409" y="3362959"/>
            <a:ext cx="2108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Matures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within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90</a:t>
            </a:r>
            <a:r>
              <a:rPr sz="2400" b="1" spc="-6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269E"/>
                </a:solidFill>
                <a:latin typeface="Arial"/>
                <a:cs typeface="Arial"/>
              </a:rPr>
              <a:t>days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of</a:t>
            </a:r>
            <a:r>
              <a:rPr sz="2400" b="1" spc="-4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acquisition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51150" y="2978150"/>
            <a:ext cx="3187700" cy="1892300"/>
          </a:xfrm>
          <a:custGeom>
            <a:avLst/>
            <a:gdLst/>
            <a:ahLst/>
            <a:cxnLst/>
            <a:rect l="l" t="t" r="r" b="b"/>
            <a:pathLst>
              <a:path w="3187700" h="1892300">
                <a:moveTo>
                  <a:pt x="1593850" y="0"/>
                </a:moveTo>
                <a:lnTo>
                  <a:pt x="0" y="946150"/>
                </a:lnTo>
                <a:lnTo>
                  <a:pt x="1593850" y="1892300"/>
                </a:lnTo>
                <a:lnTo>
                  <a:pt x="3187700" y="946150"/>
                </a:lnTo>
                <a:lnTo>
                  <a:pt x="159385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51150" y="2978150"/>
            <a:ext cx="3187700" cy="1892300"/>
          </a:xfrm>
          <a:custGeom>
            <a:avLst/>
            <a:gdLst/>
            <a:ahLst/>
            <a:cxnLst/>
            <a:rect l="l" t="t" r="r" b="b"/>
            <a:pathLst>
              <a:path w="3187700" h="1892300">
                <a:moveTo>
                  <a:pt x="1593850" y="0"/>
                </a:moveTo>
                <a:lnTo>
                  <a:pt x="3187700" y="946150"/>
                </a:lnTo>
                <a:lnTo>
                  <a:pt x="1593850" y="1892300"/>
                </a:lnTo>
                <a:lnTo>
                  <a:pt x="0" y="946150"/>
                </a:lnTo>
                <a:lnTo>
                  <a:pt x="15938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51150" y="2978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38850" y="4870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04259" y="3538220"/>
            <a:ext cx="17341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26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Cash  E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qu</a:t>
            </a:r>
            <a:r>
              <a:rPr sz="2400" b="1" spc="10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va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l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9550" y="1606550"/>
            <a:ext cx="3544570" cy="1658620"/>
          </a:xfrm>
          <a:custGeom>
            <a:avLst/>
            <a:gdLst/>
            <a:ahLst/>
            <a:cxnLst/>
            <a:rect l="l" t="t" r="r" b="b"/>
            <a:pathLst>
              <a:path w="3544570" h="1658620">
                <a:moveTo>
                  <a:pt x="1771650" y="0"/>
                </a:moveTo>
                <a:lnTo>
                  <a:pt x="1706476" y="507"/>
                </a:lnTo>
                <a:lnTo>
                  <a:pt x="1642009" y="2017"/>
                </a:lnTo>
                <a:lnTo>
                  <a:pt x="1578280" y="4516"/>
                </a:lnTo>
                <a:lnTo>
                  <a:pt x="1515323" y="7989"/>
                </a:lnTo>
                <a:lnTo>
                  <a:pt x="1453170" y="12419"/>
                </a:lnTo>
                <a:lnTo>
                  <a:pt x="1391854" y="17791"/>
                </a:lnTo>
                <a:lnTo>
                  <a:pt x="1331406" y="24091"/>
                </a:lnTo>
                <a:lnTo>
                  <a:pt x="1271861" y="31302"/>
                </a:lnTo>
                <a:lnTo>
                  <a:pt x="1213250" y="39410"/>
                </a:lnTo>
                <a:lnTo>
                  <a:pt x="1155607" y="48398"/>
                </a:lnTo>
                <a:lnTo>
                  <a:pt x="1098963" y="58253"/>
                </a:lnTo>
                <a:lnTo>
                  <a:pt x="1043352" y="68957"/>
                </a:lnTo>
                <a:lnTo>
                  <a:pt x="988806" y="80497"/>
                </a:lnTo>
                <a:lnTo>
                  <a:pt x="935357" y="92856"/>
                </a:lnTo>
                <a:lnTo>
                  <a:pt x="883040" y="106020"/>
                </a:lnTo>
                <a:lnTo>
                  <a:pt x="831885" y="119972"/>
                </a:lnTo>
                <a:lnTo>
                  <a:pt x="781926" y="134698"/>
                </a:lnTo>
                <a:lnTo>
                  <a:pt x="733195" y="150183"/>
                </a:lnTo>
                <a:lnTo>
                  <a:pt x="685726" y="166410"/>
                </a:lnTo>
                <a:lnTo>
                  <a:pt x="639550" y="183365"/>
                </a:lnTo>
                <a:lnTo>
                  <a:pt x="594700" y="201032"/>
                </a:lnTo>
                <a:lnTo>
                  <a:pt x="551210" y="219396"/>
                </a:lnTo>
                <a:lnTo>
                  <a:pt x="509111" y="238442"/>
                </a:lnTo>
                <a:lnTo>
                  <a:pt x="468436" y="258154"/>
                </a:lnTo>
                <a:lnTo>
                  <a:pt x="429218" y="278517"/>
                </a:lnTo>
                <a:lnTo>
                  <a:pt x="391490" y="299515"/>
                </a:lnTo>
                <a:lnTo>
                  <a:pt x="355284" y="321133"/>
                </a:lnTo>
                <a:lnTo>
                  <a:pt x="320632" y="343356"/>
                </a:lnTo>
                <a:lnTo>
                  <a:pt x="287568" y="366169"/>
                </a:lnTo>
                <a:lnTo>
                  <a:pt x="256125" y="389556"/>
                </a:lnTo>
                <a:lnTo>
                  <a:pt x="226334" y="413502"/>
                </a:lnTo>
                <a:lnTo>
                  <a:pt x="171841" y="463008"/>
                </a:lnTo>
                <a:lnTo>
                  <a:pt x="124350" y="514566"/>
                </a:lnTo>
                <a:lnTo>
                  <a:pt x="84124" y="568052"/>
                </a:lnTo>
                <a:lnTo>
                  <a:pt x="51423" y="623343"/>
                </a:lnTo>
                <a:lnTo>
                  <a:pt x="26508" y="680317"/>
                </a:lnTo>
                <a:lnTo>
                  <a:pt x="9640" y="738851"/>
                </a:lnTo>
                <a:lnTo>
                  <a:pt x="1082" y="798823"/>
                </a:lnTo>
                <a:lnTo>
                  <a:pt x="0" y="829310"/>
                </a:lnTo>
                <a:lnTo>
                  <a:pt x="1082" y="859796"/>
                </a:lnTo>
                <a:lnTo>
                  <a:pt x="9640" y="919768"/>
                </a:lnTo>
                <a:lnTo>
                  <a:pt x="26508" y="978302"/>
                </a:lnTo>
                <a:lnTo>
                  <a:pt x="51423" y="1035276"/>
                </a:lnTo>
                <a:lnTo>
                  <a:pt x="84124" y="1090567"/>
                </a:lnTo>
                <a:lnTo>
                  <a:pt x="124350" y="1144053"/>
                </a:lnTo>
                <a:lnTo>
                  <a:pt x="171841" y="1195611"/>
                </a:lnTo>
                <a:lnTo>
                  <a:pt x="226334" y="1245117"/>
                </a:lnTo>
                <a:lnTo>
                  <a:pt x="256125" y="1269063"/>
                </a:lnTo>
                <a:lnTo>
                  <a:pt x="287568" y="1292450"/>
                </a:lnTo>
                <a:lnTo>
                  <a:pt x="320632" y="1315263"/>
                </a:lnTo>
                <a:lnTo>
                  <a:pt x="355284" y="1337486"/>
                </a:lnTo>
                <a:lnTo>
                  <a:pt x="391490" y="1359104"/>
                </a:lnTo>
                <a:lnTo>
                  <a:pt x="429218" y="1380102"/>
                </a:lnTo>
                <a:lnTo>
                  <a:pt x="468436" y="1400465"/>
                </a:lnTo>
                <a:lnTo>
                  <a:pt x="509111" y="1420177"/>
                </a:lnTo>
                <a:lnTo>
                  <a:pt x="551210" y="1439223"/>
                </a:lnTo>
                <a:lnTo>
                  <a:pt x="594700" y="1457587"/>
                </a:lnTo>
                <a:lnTo>
                  <a:pt x="639550" y="1475254"/>
                </a:lnTo>
                <a:lnTo>
                  <a:pt x="685726" y="1492209"/>
                </a:lnTo>
                <a:lnTo>
                  <a:pt x="733195" y="1508436"/>
                </a:lnTo>
                <a:lnTo>
                  <a:pt x="781926" y="1523921"/>
                </a:lnTo>
                <a:lnTo>
                  <a:pt x="831885" y="1538647"/>
                </a:lnTo>
                <a:lnTo>
                  <a:pt x="883040" y="1552599"/>
                </a:lnTo>
                <a:lnTo>
                  <a:pt x="935357" y="1565763"/>
                </a:lnTo>
                <a:lnTo>
                  <a:pt x="988806" y="1578122"/>
                </a:lnTo>
                <a:lnTo>
                  <a:pt x="1043352" y="1589662"/>
                </a:lnTo>
                <a:lnTo>
                  <a:pt x="1098963" y="1600366"/>
                </a:lnTo>
                <a:lnTo>
                  <a:pt x="1155607" y="1610221"/>
                </a:lnTo>
                <a:lnTo>
                  <a:pt x="1213250" y="1619209"/>
                </a:lnTo>
                <a:lnTo>
                  <a:pt x="1271861" y="1627317"/>
                </a:lnTo>
                <a:lnTo>
                  <a:pt x="1331406" y="1634528"/>
                </a:lnTo>
                <a:lnTo>
                  <a:pt x="1391854" y="1640828"/>
                </a:lnTo>
                <a:lnTo>
                  <a:pt x="1453170" y="1646200"/>
                </a:lnTo>
                <a:lnTo>
                  <a:pt x="1515323" y="1650630"/>
                </a:lnTo>
                <a:lnTo>
                  <a:pt x="1578280" y="1654103"/>
                </a:lnTo>
                <a:lnTo>
                  <a:pt x="1642009" y="1656602"/>
                </a:lnTo>
                <a:lnTo>
                  <a:pt x="1706476" y="1658112"/>
                </a:lnTo>
                <a:lnTo>
                  <a:pt x="1771650" y="1658620"/>
                </a:lnTo>
                <a:lnTo>
                  <a:pt x="1836825" y="1658112"/>
                </a:lnTo>
                <a:lnTo>
                  <a:pt x="1901297" y="1656602"/>
                </a:lnTo>
                <a:lnTo>
                  <a:pt x="1965034" y="1654103"/>
                </a:lnTo>
                <a:lnTo>
                  <a:pt x="2028003" y="1650630"/>
                </a:lnTo>
                <a:lnTo>
                  <a:pt x="2090171" y="1646200"/>
                </a:lnTo>
                <a:lnTo>
                  <a:pt x="2151505" y="1640828"/>
                </a:lnTo>
                <a:lnTo>
                  <a:pt x="2211972" y="1634528"/>
                </a:lnTo>
                <a:lnTo>
                  <a:pt x="2271540" y="1627317"/>
                </a:lnTo>
                <a:lnTo>
                  <a:pt x="2330176" y="1619209"/>
                </a:lnTo>
                <a:lnTo>
                  <a:pt x="2387846" y="1610221"/>
                </a:lnTo>
                <a:lnTo>
                  <a:pt x="2444519" y="1600366"/>
                </a:lnTo>
                <a:lnTo>
                  <a:pt x="2500161" y="1589662"/>
                </a:lnTo>
                <a:lnTo>
                  <a:pt x="2554740" y="1578122"/>
                </a:lnTo>
                <a:lnTo>
                  <a:pt x="2608223" y="1565763"/>
                </a:lnTo>
                <a:lnTo>
                  <a:pt x="2660576" y="1552599"/>
                </a:lnTo>
                <a:lnTo>
                  <a:pt x="2711768" y="1538647"/>
                </a:lnTo>
                <a:lnTo>
                  <a:pt x="2761765" y="1523921"/>
                </a:lnTo>
                <a:lnTo>
                  <a:pt x="2810535" y="1508436"/>
                </a:lnTo>
                <a:lnTo>
                  <a:pt x="2858044" y="1492209"/>
                </a:lnTo>
                <a:lnTo>
                  <a:pt x="2904260" y="1475254"/>
                </a:lnTo>
                <a:lnTo>
                  <a:pt x="2949151" y="1457587"/>
                </a:lnTo>
                <a:lnTo>
                  <a:pt x="2992683" y="1439223"/>
                </a:lnTo>
                <a:lnTo>
                  <a:pt x="3034823" y="1420177"/>
                </a:lnTo>
                <a:lnTo>
                  <a:pt x="3075539" y="1400465"/>
                </a:lnTo>
                <a:lnTo>
                  <a:pt x="3114799" y="1380102"/>
                </a:lnTo>
                <a:lnTo>
                  <a:pt x="3152568" y="1359104"/>
                </a:lnTo>
                <a:lnTo>
                  <a:pt x="3188814" y="1337486"/>
                </a:lnTo>
                <a:lnTo>
                  <a:pt x="3223506" y="1315263"/>
                </a:lnTo>
                <a:lnTo>
                  <a:pt x="3256608" y="1292450"/>
                </a:lnTo>
                <a:lnTo>
                  <a:pt x="3288090" y="1269063"/>
                </a:lnTo>
                <a:lnTo>
                  <a:pt x="3317918" y="1245117"/>
                </a:lnTo>
                <a:lnTo>
                  <a:pt x="3372481" y="1195611"/>
                </a:lnTo>
                <a:lnTo>
                  <a:pt x="3420035" y="1144053"/>
                </a:lnTo>
                <a:lnTo>
                  <a:pt x="3460318" y="1090567"/>
                </a:lnTo>
                <a:lnTo>
                  <a:pt x="3493067" y="1035276"/>
                </a:lnTo>
                <a:lnTo>
                  <a:pt x="3518019" y="978302"/>
                </a:lnTo>
                <a:lnTo>
                  <a:pt x="3534913" y="919768"/>
                </a:lnTo>
                <a:lnTo>
                  <a:pt x="3543486" y="859796"/>
                </a:lnTo>
                <a:lnTo>
                  <a:pt x="3544570" y="829310"/>
                </a:lnTo>
                <a:lnTo>
                  <a:pt x="3543486" y="798823"/>
                </a:lnTo>
                <a:lnTo>
                  <a:pt x="3534913" y="738851"/>
                </a:lnTo>
                <a:lnTo>
                  <a:pt x="3518019" y="680317"/>
                </a:lnTo>
                <a:lnTo>
                  <a:pt x="3493067" y="623343"/>
                </a:lnTo>
                <a:lnTo>
                  <a:pt x="3460318" y="568052"/>
                </a:lnTo>
                <a:lnTo>
                  <a:pt x="3420035" y="514566"/>
                </a:lnTo>
                <a:lnTo>
                  <a:pt x="3372481" y="463008"/>
                </a:lnTo>
                <a:lnTo>
                  <a:pt x="3317918" y="413502"/>
                </a:lnTo>
                <a:lnTo>
                  <a:pt x="3288090" y="389556"/>
                </a:lnTo>
                <a:lnTo>
                  <a:pt x="3256608" y="366169"/>
                </a:lnTo>
                <a:lnTo>
                  <a:pt x="3223506" y="343356"/>
                </a:lnTo>
                <a:lnTo>
                  <a:pt x="3188814" y="321133"/>
                </a:lnTo>
                <a:lnTo>
                  <a:pt x="3152568" y="299515"/>
                </a:lnTo>
                <a:lnTo>
                  <a:pt x="3114799" y="278517"/>
                </a:lnTo>
                <a:lnTo>
                  <a:pt x="3075539" y="258154"/>
                </a:lnTo>
                <a:lnTo>
                  <a:pt x="3034823" y="238442"/>
                </a:lnTo>
                <a:lnTo>
                  <a:pt x="2992683" y="219396"/>
                </a:lnTo>
                <a:lnTo>
                  <a:pt x="2949151" y="201032"/>
                </a:lnTo>
                <a:lnTo>
                  <a:pt x="2904260" y="183365"/>
                </a:lnTo>
                <a:lnTo>
                  <a:pt x="2858044" y="166410"/>
                </a:lnTo>
                <a:lnTo>
                  <a:pt x="2810535" y="150183"/>
                </a:lnTo>
                <a:lnTo>
                  <a:pt x="2761765" y="134698"/>
                </a:lnTo>
                <a:lnTo>
                  <a:pt x="2711768" y="119972"/>
                </a:lnTo>
                <a:lnTo>
                  <a:pt x="2660576" y="106020"/>
                </a:lnTo>
                <a:lnTo>
                  <a:pt x="2608223" y="92856"/>
                </a:lnTo>
                <a:lnTo>
                  <a:pt x="2554740" y="80497"/>
                </a:lnTo>
                <a:lnTo>
                  <a:pt x="2500161" y="68957"/>
                </a:lnTo>
                <a:lnTo>
                  <a:pt x="2444519" y="58253"/>
                </a:lnTo>
                <a:lnTo>
                  <a:pt x="2387846" y="48398"/>
                </a:lnTo>
                <a:lnTo>
                  <a:pt x="2330176" y="39410"/>
                </a:lnTo>
                <a:lnTo>
                  <a:pt x="2271540" y="31302"/>
                </a:lnTo>
                <a:lnTo>
                  <a:pt x="2211972" y="24091"/>
                </a:lnTo>
                <a:lnTo>
                  <a:pt x="2151505" y="17791"/>
                </a:lnTo>
                <a:lnTo>
                  <a:pt x="2090171" y="12419"/>
                </a:lnTo>
                <a:lnTo>
                  <a:pt x="2028003" y="7989"/>
                </a:lnTo>
                <a:lnTo>
                  <a:pt x="1965034" y="4516"/>
                </a:lnTo>
                <a:lnTo>
                  <a:pt x="1901297" y="2017"/>
                </a:lnTo>
                <a:lnTo>
                  <a:pt x="1836825" y="507"/>
                </a:lnTo>
                <a:lnTo>
                  <a:pt x="17716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9550" y="1606550"/>
            <a:ext cx="3544570" cy="1658620"/>
          </a:xfrm>
          <a:custGeom>
            <a:avLst/>
            <a:gdLst/>
            <a:ahLst/>
            <a:cxnLst/>
            <a:rect l="l" t="t" r="r" b="b"/>
            <a:pathLst>
              <a:path w="3544570" h="1658620">
                <a:moveTo>
                  <a:pt x="1771650" y="0"/>
                </a:moveTo>
                <a:lnTo>
                  <a:pt x="1836825" y="507"/>
                </a:lnTo>
                <a:lnTo>
                  <a:pt x="1901297" y="2017"/>
                </a:lnTo>
                <a:lnTo>
                  <a:pt x="1965034" y="4516"/>
                </a:lnTo>
                <a:lnTo>
                  <a:pt x="2028003" y="7989"/>
                </a:lnTo>
                <a:lnTo>
                  <a:pt x="2090171" y="12419"/>
                </a:lnTo>
                <a:lnTo>
                  <a:pt x="2151505" y="17791"/>
                </a:lnTo>
                <a:lnTo>
                  <a:pt x="2211972" y="24091"/>
                </a:lnTo>
                <a:lnTo>
                  <a:pt x="2271540" y="31302"/>
                </a:lnTo>
                <a:lnTo>
                  <a:pt x="2330176" y="39410"/>
                </a:lnTo>
                <a:lnTo>
                  <a:pt x="2387846" y="48398"/>
                </a:lnTo>
                <a:lnTo>
                  <a:pt x="2444519" y="58253"/>
                </a:lnTo>
                <a:lnTo>
                  <a:pt x="2500161" y="68957"/>
                </a:lnTo>
                <a:lnTo>
                  <a:pt x="2554740" y="80497"/>
                </a:lnTo>
                <a:lnTo>
                  <a:pt x="2608223" y="92856"/>
                </a:lnTo>
                <a:lnTo>
                  <a:pt x="2660576" y="106020"/>
                </a:lnTo>
                <a:lnTo>
                  <a:pt x="2711768" y="119972"/>
                </a:lnTo>
                <a:lnTo>
                  <a:pt x="2761765" y="134698"/>
                </a:lnTo>
                <a:lnTo>
                  <a:pt x="2810535" y="150183"/>
                </a:lnTo>
                <a:lnTo>
                  <a:pt x="2858044" y="166410"/>
                </a:lnTo>
                <a:lnTo>
                  <a:pt x="2904260" y="183365"/>
                </a:lnTo>
                <a:lnTo>
                  <a:pt x="2949151" y="201032"/>
                </a:lnTo>
                <a:lnTo>
                  <a:pt x="2992683" y="219396"/>
                </a:lnTo>
                <a:lnTo>
                  <a:pt x="3034823" y="238442"/>
                </a:lnTo>
                <a:lnTo>
                  <a:pt x="3075539" y="258154"/>
                </a:lnTo>
                <a:lnTo>
                  <a:pt x="3114799" y="278517"/>
                </a:lnTo>
                <a:lnTo>
                  <a:pt x="3152568" y="299515"/>
                </a:lnTo>
                <a:lnTo>
                  <a:pt x="3188814" y="321133"/>
                </a:lnTo>
                <a:lnTo>
                  <a:pt x="3223506" y="343356"/>
                </a:lnTo>
                <a:lnTo>
                  <a:pt x="3256608" y="366169"/>
                </a:lnTo>
                <a:lnTo>
                  <a:pt x="3288090" y="389556"/>
                </a:lnTo>
                <a:lnTo>
                  <a:pt x="3317918" y="413502"/>
                </a:lnTo>
                <a:lnTo>
                  <a:pt x="3372481" y="463008"/>
                </a:lnTo>
                <a:lnTo>
                  <a:pt x="3420035" y="514566"/>
                </a:lnTo>
                <a:lnTo>
                  <a:pt x="3460318" y="568052"/>
                </a:lnTo>
                <a:lnTo>
                  <a:pt x="3493067" y="623343"/>
                </a:lnTo>
                <a:lnTo>
                  <a:pt x="3518019" y="680317"/>
                </a:lnTo>
                <a:lnTo>
                  <a:pt x="3534913" y="738851"/>
                </a:lnTo>
                <a:lnTo>
                  <a:pt x="3543486" y="798823"/>
                </a:lnTo>
                <a:lnTo>
                  <a:pt x="3544570" y="829310"/>
                </a:lnTo>
                <a:lnTo>
                  <a:pt x="3543486" y="859796"/>
                </a:lnTo>
                <a:lnTo>
                  <a:pt x="3534913" y="919768"/>
                </a:lnTo>
                <a:lnTo>
                  <a:pt x="3518019" y="978302"/>
                </a:lnTo>
                <a:lnTo>
                  <a:pt x="3493067" y="1035276"/>
                </a:lnTo>
                <a:lnTo>
                  <a:pt x="3460318" y="1090567"/>
                </a:lnTo>
                <a:lnTo>
                  <a:pt x="3420035" y="1144053"/>
                </a:lnTo>
                <a:lnTo>
                  <a:pt x="3372481" y="1195611"/>
                </a:lnTo>
                <a:lnTo>
                  <a:pt x="3317918" y="1245117"/>
                </a:lnTo>
                <a:lnTo>
                  <a:pt x="3288090" y="1269063"/>
                </a:lnTo>
                <a:lnTo>
                  <a:pt x="3256608" y="1292450"/>
                </a:lnTo>
                <a:lnTo>
                  <a:pt x="3223506" y="1315263"/>
                </a:lnTo>
                <a:lnTo>
                  <a:pt x="3188814" y="1337486"/>
                </a:lnTo>
                <a:lnTo>
                  <a:pt x="3152568" y="1359104"/>
                </a:lnTo>
                <a:lnTo>
                  <a:pt x="3114799" y="1380102"/>
                </a:lnTo>
                <a:lnTo>
                  <a:pt x="3075539" y="1400465"/>
                </a:lnTo>
                <a:lnTo>
                  <a:pt x="3034823" y="1420177"/>
                </a:lnTo>
                <a:lnTo>
                  <a:pt x="2992683" y="1439223"/>
                </a:lnTo>
                <a:lnTo>
                  <a:pt x="2949151" y="1457587"/>
                </a:lnTo>
                <a:lnTo>
                  <a:pt x="2904260" y="1475254"/>
                </a:lnTo>
                <a:lnTo>
                  <a:pt x="2858044" y="1492209"/>
                </a:lnTo>
                <a:lnTo>
                  <a:pt x="2810535" y="1508436"/>
                </a:lnTo>
                <a:lnTo>
                  <a:pt x="2761765" y="1523921"/>
                </a:lnTo>
                <a:lnTo>
                  <a:pt x="2711768" y="1538647"/>
                </a:lnTo>
                <a:lnTo>
                  <a:pt x="2660576" y="1552599"/>
                </a:lnTo>
                <a:lnTo>
                  <a:pt x="2608223" y="1565763"/>
                </a:lnTo>
                <a:lnTo>
                  <a:pt x="2554740" y="1578122"/>
                </a:lnTo>
                <a:lnTo>
                  <a:pt x="2500161" y="1589662"/>
                </a:lnTo>
                <a:lnTo>
                  <a:pt x="2444519" y="1600366"/>
                </a:lnTo>
                <a:lnTo>
                  <a:pt x="2387846" y="1610221"/>
                </a:lnTo>
                <a:lnTo>
                  <a:pt x="2330176" y="1619209"/>
                </a:lnTo>
                <a:lnTo>
                  <a:pt x="2271540" y="1627317"/>
                </a:lnTo>
                <a:lnTo>
                  <a:pt x="2211972" y="1634528"/>
                </a:lnTo>
                <a:lnTo>
                  <a:pt x="2151505" y="1640828"/>
                </a:lnTo>
                <a:lnTo>
                  <a:pt x="2090171" y="1646200"/>
                </a:lnTo>
                <a:lnTo>
                  <a:pt x="2028003" y="1650630"/>
                </a:lnTo>
                <a:lnTo>
                  <a:pt x="1965034" y="1654103"/>
                </a:lnTo>
                <a:lnTo>
                  <a:pt x="1901297" y="1656602"/>
                </a:lnTo>
                <a:lnTo>
                  <a:pt x="1836825" y="1658112"/>
                </a:lnTo>
                <a:lnTo>
                  <a:pt x="1771650" y="1658620"/>
                </a:lnTo>
                <a:lnTo>
                  <a:pt x="1706476" y="1658112"/>
                </a:lnTo>
                <a:lnTo>
                  <a:pt x="1642009" y="1656602"/>
                </a:lnTo>
                <a:lnTo>
                  <a:pt x="1578280" y="1654103"/>
                </a:lnTo>
                <a:lnTo>
                  <a:pt x="1515323" y="1650630"/>
                </a:lnTo>
                <a:lnTo>
                  <a:pt x="1453170" y="1646200"/>
                </a:lnTo>
                <a:lnTo>
                  <a:pt x="1391854" y="1640828"/>
                </a:lnTo>
                <a:lnTo>
                  <a:pt x="1331406" y="1634528"/>
                </a:lnTo>
                <a:lnTo>
                  <a:pt x="1271861" y="1627317"/>
                </a:lnTo>
                <a:lnTo>
                  <a:pt x="1213250" y="1619209"/>
                </a:lnTo>
                <a:lnTo>
                  <a:pt x="1155607" y="1610221"/>
                </a:lnTo>
                <a:lnTo>
                  <a:pt x="1098963" y="1600366"/>
                </a:lnTo>
                <a:lnTo>
                  <a:pt x="1043352" y="1589662"/>
                </a:lnTo>
                <a:lnTo>
                  <a:pt x="988806" y="1578122"/>
                </a:lnTo>
                <a:lnTo>
                  <a:pt x="935357" y="1565763"/>
                </a:lnTo>
                <a:lnTo>
                  <a:pt x="883040" y="1552599"/>
                </a:lnTo>
                <a:lnTo>
                  <a:pt x="831885" y="1538647"/>
                </a:lnTo>
                <a:lnTo>
                  <a:pt x="781926" y="1523921"/>
                </a:lnTo>
                <a:lnTo>
                  <a:pt x="733195" y="1508436"/>
                </a:lnTo>
                <a:lnTo>
                  <a:pt x="685726" y="1492209"/>
                </a:lnTo>
                <a:lnTo>
                  <a:pt x="639550" y="1475254"/>
                </a:lnTo>
                <a:lnTo>
                  <a:pt x="594700" y="1457587"/>
                </a:lnTo>
                <a:lnTo>
                  <a:pt x="551210" y="1439223"/>
                </a:lnTo>
                <a:lnTo>
                  <a:pt x="509111" y="1420177"/>
                </a:lnTo>
                <a:lnTo>
                  <a:pt x="468436" y="1400465"/>
                </a:lnTo>
                <a:lnTo>
                  <a:pt x="429218" y="1380102"/>
                </a:lnTo>
                <a:lnTo>
                  <a:pt x="391490" y="1359104"/>
                </a:lnTo>
                <a:lnTo>
                  <a:pt x="355284" y="1337486"/>
                </a:lnTo>
                <a:lnTo>
                  <a:pt x="320632" y="1315263"/>
                </a:lnTo>
                <a:lnTo>
                  <a:pt x="287568" y="1292450"/>
                </a:lnTo>
                <a:lnTo>
                  <a:pt x="256125" y="1269063"/>
                </a:lnTo>
                <a:lnTo>
                  <a:pt x="226334" y="1245117"/>
                </a:lnTo>
                <a:lnTo>
                  <a:pt x="171841" y="1195611"/>
                </a:lnTo>
                <a:lnTo>
                  <a:pt x="124350" y="1144053"/>
                </a:lnTo>
                <a:lnTo>
                  <a:pt x="84124" y="1090567"/>
                </a:lnTo>
                <a:lnTo>
                  <a:pt x="51423" y="1035276"/>
                </a:lnTo>
                <a:lnTo>
                  <a:pt x="26508" y="978302"/>
                </a:lnTo>
                <a:lnTo>
                  <a:pt x="9640" y="919768"/>
                </a:lnTo>
                <a:lnTo>
                  <a:pt x="1082" y="859796"/>
                </a:lnTo>
                <a:lnTo>
                  <a:pt x="0" y="829310"/>
                </a:lnTo>
                <a:lnTo>
                  <a:pt x="1082" y="798823"/>
                </a:lnTo>
                <a:lnTo>
                  <a:pt x="9640" y="738851"/>
                </a:lnTo>
                <a:lnTo>
                  <a:pt x="26508" y="680317"/>
                </a:lnTo>
                <a:lnTo>
                  <a:pt x="51423" y="623343"/>
                </a:lnTo>
                <a:lnTo>
                  <a:pt x="84124" y="568052"/>
                </a:lnTo>
                <a:lnTo>
                  <a:pt x="124350" y="514566"/>
                </a:lnTo>
                <a:lnTo>
                  <a:pt x="171841" y="463008"/>
                </a:lnTo>
                <a:lnTo>
                  <a:pt x="226334" y="413502"/>
                </a:lnTo>
                <a:lnTo>
                  <a:pt x="256125" y="389556"/>
                </a:lnTo>
                <a:lnTo>
                  <a:pt x="287568" y="366169"/>
                </a:lnTo>
                <a:lnTo>
                  <a:pt x="320632" y="343356"/>
                </a:lnTo>
                <a:lnTo>
                  <a:pt x="355284" y="321133"/>
                </a:lnTo>
                <a:lnTo>
                  <a:pt x="391490" y="299515"/>
                </a:lnTo>
                <a:lnTo>
                  <a:pt x="429218" y="278517"/>
                </a:lnTo>
                <a:lnTo>
                  <a:pt x="468436" y="258154"/>
                </a:lnTo>
                <a:lnTo>
                  <a:pt x="509111" y="238442"/>
                </a:lnTo>
                <a:lnTo>
                  <a:pt x="551210" y="219396"/>
                </a:lnTo>
                <a:lnTo>
                  <a:pt x="594700" y="201032"/>
                </a:lnTo>
                <a:lnTo>
                  <a:pt x="639550" y="183365"/>
                </a:lnTo>
                <a:lnTo>
                  <a:pt x="685726" y="166410"/>
                </a:lnTo>
                <a:lnTo>
                  <a:pt x="733195" y="150183"/>
                </a:lnTo>
                <a:lnTo>
                  <a:pt x="781926" y="134698"/>
                </a:lnTo>
                <a:lnTo>
                  <a:pt x="831885" y="119972"/>
                </a:lnTo>
                <a:lnTo>
                  <a:pt x="883040" y="106020"/>
                </a:lnTo>
                <a:lnTo>
                  <a:pt x="935357" y="92856"/>
                </a:lnTo>
                <a:lnTo>
                  <a:pt x="988806" y="80497"/>
                </a:lnTo>
                <a:lnTo>
                  <a:pt x="1043352" y="68957"/>
                </a:lnTo>
                <a:lnTo>
                  <a:pt x="1098963" y="58253"/>
                </a:lnTo>
                <a:lnTo>
                  <a:pt x="1155607" y="48398"/>
                </a:lnTo>
                <a:lnTo>
                  <a:pt x="1213250" y="39410"/>
                </a:lnTo>
                <a:lnTo>
                  <a:pt x="1271861" y="31302"/>
                </a:lnTo>
                <a:lnTo>
                  <a:pt x="1331406" y="24091"/>
                </a:lnTo>
                <a:lnTo>
                  <a:pt x="1391854" y="17791"/>
                </a:lnTo>
                <a:lnTo>
                  <a:pt x="1453170" y="12419"/>
                </a:lnTo>
                <a:lnTo>
                  <a:pt x="1515323" y="7989"/>
                </a:lnTo>
                <a:lnTo>
                  <a:pt x="1578280" y="4516"/>
                </a:lnTo>
                <a:lnTo>
                  <a:pt x="1642009" y="2017"/>
                </a:lnTo>
                <a:lnTo>
                  <a:pt x="1706476" y="507"/>
                </a:lnTo>
                <a:lnTo>
                  <a:pt x="17716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9550" y="1606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94120" y="32664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68700" y="1691640"/>
            <a:ext cx="190500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Not</a:t>
            </a:r>
            <a:r>
              <a:rPr sz="2400" b="1" spc="-7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available  for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paying  current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liabilities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239770" marR="697230" indent="-254127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Reporting Cash </a:t>
            </a:r>
            <a:r>
              <a:rPr dirty="0"/>
              <a:t>in </a:t>
            </a:r>
            <a:r>
              <a:rPr spc="-5" dirty="0"/>
              <a:t>the Balance  Sheet</a:t>
            </a:r>
          </a:p>
        </p:txBody>
      </p:sp>
      <p:sp>
        <p:nvSpPr>
          <p:cNvPr id="12" name="object 12"/>
          <p:cNvSpPr/>
          <p:nvPr/>
        </p:nvSpPr>
        <p:spPr>
          <a:xfrm>
            <a:off x="246379" y="4743450"/>
            <a:ext cx="3275329" cy="1473200"/>
          </a:xfrm>
          <a:custGeom>
            <a:avLst/>
            <a:gdLst/>
            <a:ahLst/>
            <a:cxnLst/>
            <a:rect l="l" t="t" r="r" b="b"/>
            <a:pathLst>
              <a:path w="3275329" h="1473200">
                <a:moveTo>
                  <a:pt x="1637030" y="0"/>
                </a:moveTo>
                <a:lnTo>
                  <a:pt x="1571098" y="539"/>
                </a:lnTo>
                <a:lnTo>
                  <a:pt x="1505953" y="2144"/>
                </a:lnTo>
                <a:lnTo>
                  <a:pt x="1441634" y="4799"/>
                </a:lnTo>
                <a:lnTo>
                  <a:pt x="1378182" y="8484"/>
                </a:lnTo>
                <a:lnTo>
                  <a:pt x="1315635" y="13182"/>
                </a:lnTo>
                <a:lnTo>
                  <a:pt x="1254034" y="18875"/>
                </a:lnTo>
                <a:lnTo>
                  <a:pt x="1193417" y="25546"/>
                </a:lnTo>
                <a:lnTo>
                  <a:pt x="1133825" y="33177"/>
                </a:lnTo>
                <a:lnTo>
                  <a:pt x="1075297" y="41750"/>
                </a:lnTo>
                <a:lnTo>
                  <a:pt x="1017873" y="51247"/>
                </a:lnTo>
                <a:lnTo>
                  <a:pt x="961592" y="61650"/>
                </a:lnTo>
                <a:lnTo>
                  <a:pt x="906494" y="72941"/>
                </a:lnTo>
                <a:lnTo>
                  <a:pt x="852619" y="85104"/>
                </a:lnTo>
                <a:lnTo>
                  <a:pt x="800005" y="98119"/>
                </a:lnTo>
                <a:lnTo>
                  <a:pt x="748694" y="111969"/>
                </a:lnTo>
                <a:lnTo>
                  <a:pt x="698723" y="126637"/>
                </a:lnTo>
                <a:lnTo>
                  <a:pt x="650134" y="142104"/>
                </a:lnTo>
                <a:lnTo>
                  <a:pt x="602964" y="158353"/>
                </a:lnTo>
                <a:lnTo>
                  <a:pt x="557255" y="175366"/>
                </a:lnTo>
                <a:lnTo>
                  <a:pt x="513046" y="193126"/>
                </a:lnTo>
                <a:lnTo>
                  <a:pt x="470376" y="211613"/>
                </a:lnTo>
                <a:lnTo>
                  <a:pt x="429284" y="230811"/>
                </a:lnTo>
                <a:lnTo>
                  <a:pt x="389812" y="250703"/>
                </a:lnTo>
                <a:lnTo>
                  <a:pt x="351997" y="271269"/>
                </a:lnTo>
                <a:lnTo>
                  <a:pt x="315880" y="292492"/>
                </a:lnTo>
                <a:lnTo>
                  <a:pt x="281500" y="314354"/>
                </a:lnTo>
                <a:lnTo>
                  <a:pt x="248897" y="336839"/>
                </a:lnTo>
                <a:lnTo>
                  <a:pt x="218110" y="359927"/>
                </a:lnTo>
                <a:lnTo>
                  <a:pt x="162145" y="407844"/>
                </a:lnTo>
                <a:lnTo>
                  <a:pt x="113920" y="457962"/>
                </a:lnTo>
                <a:lnTo>
                  <a:pt x="73754" y="510140"/>
                </a:lnTo>
                <a:lnTo>
                  <a:pt x="41961" y="564235"/>
                </a:lnTo>
                <a:lnTo>
                  <a:pt x="18860" y="620105"/>
                </a:lnTo>
                <a:lnTo>
                  <a:pt x="4768" y="677607"/>
                </a:lnTo>
                <a:lnTo>
                  <a:pt x="0" y="736600"/>
                </a:lnTo>
                <a:lnTo>
                  <a:pt x="1198" y="766273"/>
                </a:lnTo>
                <a:lnTo>
                  <a:pt x="10668" y="824538"/>
                </a:lnTo>
                <a:lnTo>
                  <a:pt x="29305" y="881242"/>
                </a:lnTo>
                <a:lnTo>
                  <a:pt x="56791" y="936242"/>
                </a:lnTo>
                <a:lnTo>
                  <a:pt x="92810" y="989397"/>
                </a:lnTo>
                <a:lnTo>
                  <a:pt x="137045" y="1040563"/>
                </a:lnTo>
                <a:lnTo>
                  <a:pt x="189180" y="1089598"/>
                </a:lnTo>
                <a:lnTo>
                  <a:pt x="248897" y="1136360"/>
                </a:lnTo>
                <a:lnTo>
                  <a:pt x="281500" y="1158845"/>
                </a:lnTo>
                <a:lnTo>
                  <a:pt x="315880" y="1180707"/>
                </a:lnTo>
                <a:lnTo>
                  <a:pt x="351997" y="1201930"/>
                </a:lnTo>
                <a:lnTo>
                  <a:pt x="389812" y="1222496"/>
                </a:lnTo>
                <a:lnTo>
                  <a:pt x="429284" y="1242388"/>
                </a:lnTo>
                <a:lnTo>
                  <a:pt x="470376" y="1261586"/>
                </a:lnTo>
                <a:lnTo>
                  <a:pt x="513046" y="1280073"/>
                </a:lnTo>
                <a:lnTo>
                  <a:pt x="557255" y="1297833"/>
                </a:lnTo>
                <a:lnTo>
                  <a:pt x="602964" y="1314846"/>
                </a:lnTo>
                <a:lnTo>
                  <a:pt x="650134" y="1331095"/>
                </a:lnTo>
                <a:lnTo>
                  <a:pt x="698723" y="1346562"/>
                </a:lnTo>
                <a:lnTo>
                  <a:pt x="748694" y="1361230"/>
                </a:lnTo>
                <a:lnTo>
                  <a:pt x="800005" y="1375080"/>
                </a:lnTo>
                <a:lnTo>
                  <a:pt x="852619" y="1388095"/>
                </a:lnTo>
                <a:lnTo>
                  <a:pt x="906494" y="1400258"/>
                </a:lnTo>
                <a:lnTo>
                  <a:pt x="961592" y="1411549"/>
                </a:lnTo>
                <a:lnTo>
                  <a:pt x="1017873" y="1421952"/>
                </a:lnTo>
                <a:lnTo>
                  <a:pt x="1075297" y="1431449"/>
                </a:lnTo>
                <a:lnTo>
                  <a:pt x="1133825" y="1440022"/>
                </a:lnTo>
                <a:lnTo>
                  <a:pt x="1193417" y="1447653"/>
                </a:lnTo>
                <a:lnTo>
                  <a:pt x="1254034" y="1454324"/>
                </a:lnTo>
                <a:lnTo>
                  <a:pt x="1315635" y="1460017"/>
                </a:lnTo>
                <a:lnTo>
                  <a:pt x="1378182" y="1464715"/>
                </a:lnTo>
                <a:lnTo>
                  <a:pt x="1441634" y="1468400"/>
                </a:lnTo>
                <a:lnTo>
                  <a:pt x="1505953" y="1471055"/>
                </a:lnTo>
                <a:lnTo>
                  <a:pt x="1571098" y="1472660"/>
                </a:lnTo>
                <a:lnTo>
                  <a:pt x="1637030" y="1473200"/>
                </a:lnTo>
                <a:lnTo>
                  <a:pt x="1703050" y="1472660"/>
                </a:lnTo>
                <a:lnTo>
                  <a:pt x="1768279" y="1471055"/>
                </a:lnTo>
                <a:lnTo>
                  <a:pt x="1832678" y="1468400"/>
                </a:lnTo>
                <a:lnTo>
                  <a:pt x="1896207" y="1464715"/>
                </a:lnTo>
                <a:lnTo>
                  <a:pt x="1958826" y="1460017"/>
                </a:lnTo>
                <a:lnTo>
                  <a:pt x="2020495" y="1454324"/>
                </a:lnTo>
                <a:lnTo>
                  <a:pt x="2081177" y="1447653"/>
                </a:lnTo>
                <a:lnTo>
                  <a:pt x="2140830" y="1440022"/>
                </a:lnTo>
                <a:lnTo>
                  <a:pt x="2199415" y="1431449"/>
                </a:lnTo>
                <a:lnTo>
                  <a:pt x="2256894" y="1421952"/>
                </a:lnTo>
                <a:lnTo>
                  <a:pt x="2313226" y="1411549"/>
                </a:lnTo>
                <a:lnTo>
                  <a:pt x="2368372" y="1400258"/>
                </a:lnTo>
                <a:lnTo>
                  <a:pt x="2422292" y="1388095"/>
                </a:lnTo>
                <a:lnTo>
                  <a:pt x="2474947" y="1375080"/>
                </a:lnTo>
                <a:lnTo>
                  <a:pt x="2526298" y="1361230"/>
                </a:lnTo>
                <a:lnTo>
                  <a:pt x="2576305" y="1346562"/>
                </a:lnTo>
                <a:lnTo>
                  <a:pt x="2624928" y="1331095"/>
                </a:lnTo>
                <a:lnTo>
                  <a:pt x="2672128" y="1314846"/>
                </a:lnTo>
                <a:lnTo>
                  <a:pt x="2717865" y="1297833"/>
                </a:lnTo>
                <a:lnTo>
                  <a:pt x="2762101" y="1280073"/>
                </a:lnTo>
                <a:lnTo>
                  <a:pt x="2804795" y="1261586"/>
                </a:lnTo>
                <a:lnTo>
                  <a:pt x="2845907" y="1242388"/>
                </a:lnTo>
                <a:lnTo>
                  <a:pt x="2885400" y="1222496"/>
                </a:lnTo>
                <a:lnTo>
                  <a:pt x="2923232" y="1201930"/>
                </a:lnTo>
                <a:lnTo>
                  <a:pt x="2959365" y="1180707"/>
                </a:lnTo>
                <a:lnTo>
                  <a:pt x="2993759" y="1158845"/>
                </a:lnTo>
                <a:lnTo>
                  <a:pt x="3026374" y="1136360"/>
                </a:lnTo>
                <a:lnTo>
                  <a:pt x="3057172" y="1113272"/>
                </a:lnTo>
                <a:lnTo>
                  <a:pt x="3113155" y="1065355"/>
                </a:lnTo>
                <a:lnTo>
                  <a:pt x="3161392" y="1015237"/>
                </a:lnTo>
                <a:lnTo>
                  <a:pt x="3201567" y="963059"/>
                </a:lnTo>
                <a:lnTo>
                  <a:pt x="3233364" y="908964"/>
                </a:lnTo>
                <a:lnTo>
                  <a:pt x="3256468" y="853094"/>
                </a:lnTo>
                <a:lnTo>
                  <a:pt x="3270561" y="795592"/>
                </a:lnTo>
                <a:lnTo>
                  <a:pt x="3275330" y="736600"/>
                </a:lnTo>
                <a:lnTo>
                  <a:pt x="3274131" y="706926"/>
                </a:lnTo>
                <a:lnTo>
                  <a:pt x="3264660" y="648661"/>
                </a:lnTo>
                <a:lnTo>
                  <a:pt x="3246022" y="591957"/>
                </a:lnTo>
                <a:lnTo>
                  <a:pt x="3218532" y="536957"/>
                </a:lnTo>
                <a:lnTo>
                  <a:pt x="3182507" y="483802"/>
                </a:lnTo>
                <a:lnTo>
                  <a:pt x="3138261" y="432636"/>
                </a:lnTo>
                <a:lnTo>
                  <a:pt x="3086112" y="383601"/>
                </a:lnTo>
                <a:lnTo>
                  <a:pt x="3026374" y="336839"/>
                </a:lnTo>
                <a:lnTo>
                  <a:pt x="2993759" y="314354"/>
                </a:lnTo>
                <a:lnTo>
                  <a:pt x="2959365" y="292492"/>
                </a:lnTo>
                <a:lnTo>
                  <a:pt x="2923232" y="271269"/>
                </a:lnTo>
                <a:lnTo>
                  <a:pt x="2885400" y="250703"/>
                </a:lnTo>
                <a:lnTo>
                  <a:pt x="2845907" y="230811"/>
                </a:lnTo>
                <a:lnTo>
                  <a:pt x="2804794" y="211613"/>
                </a:lnTo>
                <a:lnTo>
                  <a:pt x="2762101" y="193126"/>
                </a:lnTo>
                <a:lnTo>
                  <a:pt x="2717865" y="175366"/>
                </a:lnTo>
                <a:lnTo>
                  <a:pt x="2672128" y="158353"/>
                </a:lnTo>
                <a:lnTo>
                  <a:pt x="2624928" y="142104"/>
                </a:lnTo>
                <a:lnTo>
                  <a:pt x="2576305" y="126637"/>
                </a:lnTo>
                <a:lnTo>
                  <a:pt x="2526298" y="111969"/>
                </a:lnTo>
                <a:lnTo>
                  <a:pt x="2474947" y="98119"/>
                </a:lnTo>
                <a:lnTo>
                  <a:pt x="2422292" y="85104"/>
                </a:lnTo>
                <a:lnTo>
                  <a:pt x="2368372" y="72941"/>
                </a:lnTo>
                <a:lnTo>
                  <a:pt x="2313226" y="61650"/>
                </a:lnTo>
                <a:lnTo>
                  <a:pt x="2256894" y="51247"/>
                </a:lnTo>
                <a:lnTo>
                  <a:pt x="2199415" y="41750"/>
                </a:lnTo>
                <a:lnTo>
                  <a:pt x="2140830" y="33177"/>
                </a:lnTo>
                <a:lnTo>
                  <a:pt x="2081177" y="25546"/>
                </a:lnTo>
                <a:lnTo>
                  <a:pt x="2020495" y="18875"/>
                </a:lnTo>
                <a:lnTo>
                  <a:pt x="1958826" y="13182"/>
                </a:lnTo>
                <a:lnTo>
                  <a:pt x="1896207" y="8484"/>
                </a:lnTo>
                <a:lnTo>
                  <a:pt x="1832678" y="4799"/>
                </a:lnTo>
                <a:lnTo>
                  <a:pt x="1768279" y="2144"/>
                </a:lnTo>
                <a:lnTo>
                  <a:pt x="1703050" y="539"/>
                </a:lnTo>
                <a:lnTo>
                  <a:pt x="163703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6379" y="4743450"/>
            <a:ext cx="3275329" cy="1473200"/>
          </a:xfrm>
          <a:custGeom>
            <a:avLst/>
            <a:gdLst/>
            <a:ahLst/>
            <a:cxnLst/>
            <a:rect l="l" t="t" r="r" b="b"/>
            <a:pathLst>
              <a:path w="3275329" h="1473200">
                <a:moveTo>
                  <a:pt x="1637030" y="0"/>
                </a:moveTo>
                <a:lnTo>
                  <a:pt x="1703050" y="539"/>
                </a:lnTo>
                <a:lnTo>
                  <a:pt x="1768279" y="2144"/>
                </a:lnTo>
                <a:lnTo>
                  <a:pt x="1832678" y="4799"/>
                </a:lnTo>
                <a:lnTo>
                  <a:pt x="1896207" y="8484"/>
                </a:lnTo>
                <a:lnTo>
                  <a:pt x="1958826" y="13182"/>
                </a:lnTo>
                <a:lnTo>
                  <a:pt x="2020495" y="18875"/>
                </a:lnTo>
                <a:lnTo>
                  <a:pt x="2081177" y="25546"/>
                </a:lnTo>
                <a:lnTo>
                  <a:pt x="2140830" y="33177"/>
                </a:lnTo>
                <a:lnTo>
                  <a:pt x="2199415" y="41750"/>
                </a:lnTo>
                <a:lnTo>
                  <a:pt x="2256894" y="51247"/>
                </a:lnTo>
                <a:lnTo>
                  <a:pt x="2313226" y="61650"/>
                </a:lnTo>
                <a:lnTo>
                  <a:pt x="2368372" y="72941"/>
                </a:lnTo>
                <a:lnTo>
                  <a:pt x="2422292" y="85104"/>
                </a:lnTo>
                <a:lnTo>
                  <a:pt x="2474947" y="98119"/>
                </a:lnTo>
                <a:lnTo>
                  <a:pt x="2526298" y="111969"/>
                </a:lnTo>
                <a:lnTo>
                  <a:pt x="2576305" y="126637"/>
                </a:lnTo>
                <a:lnTo>
                  <a:pt x="2624928" y="142104"/>
                </a:lnTo>
                <a:lnTo>
                  <a:pt x="2672128" y="158353"/>
                </a:lnTo>
                <a:lnTo>
                  <a:pt x="2717865" y="175366"/>
                </a:lnTo>
                <a:lnTo>
                  <a:pt x="2762101" y="193126"/>
                </a:lnTo>
                <a:lnTo>
                  <a:pt x="2804794" y="211613"/>
                </a:lnTo>
                <a:lnTo>
                  <a:pt x="2845907" y="230811"/>
                </a:lnTo>
                <a:lnTo>
                  <a:pt x="2885400" y="250703"/>
                </a:lnTo>
                <a:lnTo>
                  <a:pt x="2923232" y="271269"/>
                </a:lnTo>
                <a:lnTo>
                  <a:pt x="2959365" y="292492"/>
                </a:lnTo>
                <a:lnTo>
                  <a:pt x="2993759" y="314354"/>
                </a:lnTo>
                <a:lnTo>
                  <a:pt x="3026374" y="336839"/>
                </a:lnTo>
                <a:lnTo>
                  <a:pt x="3057172" y="359927"/>
                </a:lnTo>
                <a:lnTo>
                  <a:pt x="3113155" y="407844"/>
                </a:lnTo>
                <a:lnTo>
                  <a:pt x="3161392" y="457962"/>
                </a:lnTo>
                <a:lnTo>
                  <a:pt x="3201567" y="510140"/>
                </a:lnTo>
                <a:lnTo>
                  <a:pt x="3233364" y="564235"/>
                </a:lnTo>
                <a:lnTo>
                  <a:pt x="3256468" y="620105"/>
                </a:lnTo>
                <a:lnTo>
                  <a:pt x="3270561" y="677607"/>
                </a:lnTo>
                <a:lnTo>
                  <a:pt x="3275330" y="736600"/>
                </a:lnTo>
                <a:lnTo>
                  <a:pt x="3274131" y="766273"/>
                </a:lnTo>
                <a:lnTo>
                  <a:pt x="3264660" y="824538"/>
                </a:lnTo>
                <a:lnTo>
                  <a:pt x="3246022" y="881242"/>
                </a:lnTo>
                <a:lnTo>
                  <a:pt x="3218532" y="936242"/>
                </a:lnTo>
                <a:lnTo>
                  <a:pt x="3182507" y="989397"/>
                </a:lnTo>
                <a:lnTo>
                  <a:pt x="3138261" y="1040563"/>
                </a:lnTo>
                <a:lnTo>
                  <a:pt x="3086112" y="1089598"/>
                </a:lnTo>
                <a:lnTo>
                  <a:pt x="3026374" y="1136360"/>
                </a:lnTo>
                <a:lnTo>
                  <a:pt x="2993759" y="1158845"/>
                </a:lnTo>
                <a:lnTo>
                  <a:pt x="2959365" y="1180707"/>
                </a:lnTo>
                <a:lnTo>
                  <a:pt x="2923232" y="1201930"/>
                </a:lnTo>
                <a:lnTo>
                  <a:pt x="2885400" y="1222496"/>
                </a:lnTo>
                <a:lnTo>
                  <a:pt x="2845907" y="1242388"/>
                </a:lnTo>
                <a:lnTo>
                  <a:pt x="2804795" y="1261586"/>
                </a:lnTo>
                <a:lnTo>
                  <a:pt x="2762101" y="1280073"/>
                </a:lnTo>
                <a:lnTo>
                  <a:pt x="2717865" y="1297833"/>
                </a:lnTo>
                <a:lnTo>
                  <a:pt x="2672128" y="1314846"/>
                </a:lnTo>
                <a:lnTo>
                  <a:pt x="2624928" y="1331095"/>
                </a:lnTo>
                <a:lnTo>
                  <a:pt x="2576305" y="1346562"/>
                </a:lnTo>
                <a:lnTo>
                  <a:pt x="2526298" y="1361230"/>
                </a:lnTo>
                <a:lnTo>
                  <a:pt x="2474947" y="1375080"/>
                </a:lnTo>
                <a:lnTo>
                  <a:pt x="2422292" y="1388095"/>
                </a:lnTo>
                <a:lnTo>
                  <a:pt x="2368372" y="1400258"/>
                </a:lnTo>
                <a:lnTo>
                  <a:pt x="2313226" y="1411549"/>
                </a:lnTo>
                <a:lnTo>
                  <a:pt x="2256894" y="1421952"/>
                </a:lnTo>
                <a:lnTo>
                  <a:pt x="2199415" y="1431449"/>
                </a:lnTo>
                <a:lnTo>
                  <a:pt x="2140830" y="1440022"/>
                </a:lnTo>
                <a:lnTo>
                  <a:pt x="2081177" y="1447653"/>
                </a:lnTo>
                <a:lnTo>
                  <a:pt x="2020495" y="1454324"/>
                </a:lnTo>
                <a:lnTo>
                  <a:pt x="1958826" y="1460017"/>
                </a:lnTo>
                <a:lnTo>
                  <a:pt x="1896207" y="1464715"/>
                </a:lnTo>
                <a:lnTo>
                  <a:pt x="1832678" y="1468400"/>
                </a:lnTo>
                <a:lnTo>
                  <a:pt x="1768279" y="1471055"/>
                </a:lnTo>
                <a:lnTo>
                  <a:pt x="1703050" y="1472660"/>
                </a:lnTo>
                <a:lnTo>
                  <a:pt x="1637030" y="1473200"/>
                </a:lnTo>
                <a:lnTo>
                  <a:pt x="1571098" y="1472660"/>
                </a:lnTo>
                <a:lnTo>
                  <a:pt x="1505953" y="1471055"/>
                </a:lnTo>
                <a:lnTo>
                  <a:pt x="1441634" y="1468400"/>
                </a:lnTo>
                <a:lnTo>
                  <a:pt x="1378182" y="1464715"/>
                </a:lnTo>
                <a:lnTo>
                  <a:pt x="1315635" y="1460017"/>
                </a:lnTo>
                <a:lnTo>
                  <a:pt x="1254034" y="1454324"/>
                </a:lnTo>
                <a:lnTo>
                  <a:pt x="1193417" y="1447653"/>
                </a:lnTo>
                <a:lnTo>
                  <a:pt x="1133825" y="1440022"/>
                </a:lnTo>
                <a:lnTo>
                  <a:pt x="1075297" y="1431449"/>
                </a:lnTo>
                <a:lnTo>
                  <a:pt x="1017873" y="1421952"/>
                </a:lnTo>
                <a:lnTo>
                  <a:pt x="961592" y="1411549"/>
                </a:lnTo>
                <a:lnTo>
                  <a:pt x="906494" y="1400258"/>
                </a:lnTo>
                <a:lnTo>
                  <a:pt x="852619" y="1388095"/>
                </a:lnTo>
                <a:lnTo>
                  <a:pt x="800005" y="1375080"/>
                </a:lnTo>
                <a:lnTo>
                  <a:pt x="748694" y="1361230"/>
                </a:lnTo>
                <a:lnTo>
                  <a:pt x="698723" y="1346562"/>
                </a:lnTo>
                <a:lnTo>
                  <a:pt x="650134" y="1331095"/>
                </a:lnTo>
                <a:lnTo>
                  <a:pt x="602964" y="1314846"/>
                </a:lnTo>
                <a:lnTo>
                  <a:pt x="557255" y="1297833"/>
                </a:lnTo>
                <a:lnTo>
                  <a:pt x="513046" y="1280073"/>
                </a:lnTo>
                <a:lnTo>
                  <a:pt x="470376" y="1261586"/>
                </a:lnTo>
                <a:lnTo>
                  <a:pt x="429284" y="1242388"/>
                </a:lnTo>
                <a:lnTo>
                  <a:pt x="389812" y="1222496"/>
                </a:lnTo>
                <a:lnTo>
                  <a:pt x="351997" y="1201930"/>
                </a:lnTo>
                <a:lnTo>
                  <a:pt x="315880" y="1180707"/>
                </a:lnTo>
                <a:lnTo>
                  <a:pt x="281500" y="1158845"/>
                </a:lnTo>
                <a:lnTo>
                  <a:pt x="248897" y="1136360"/>
                </a:lnTo>
                <a:lnTo>
                  <a:pt x="218110" y="1113272"/>
                </a:lnTo>
                <a:lnTo>
                  <a:pt x="162145" y="1065355"/>
                </a:lnTo>
                <a:lnTo>
                  <a:pt x="113920" y="1015237"/>
                </a:lnTo>
                <a:lnTo>
                  <a:pt x="73754" y="963059"/>
                </a:lnTo>
                <a:lnTo>
                  <a:pt x="41961" y="908964"/>
                </a:lnTo>
                <a:lnTo>
                  <a:pt x="18860" y="853094"/>
                </a:lnTo>
                <a:lnTo>
                  <a:pt x="4768" y="795592"/>
                </a:lnTo>
                <a:lnTo>
                  <a:pt x="0" y="736600"/>
                </a:lnTo>
                <a:lnTo>
                  <a:pt x="1198" y="706926"/>
                </a:lnTo>
                <a:lnTo>
                  <a:pt x="10668" y="648661"/>
                </a:lnTo>
                <a:lnTo>
                  <a:pt x="29305" y="591957"/>
                </a:lnTo>
                <a:lnTo>
                  <a:pt x="56791" y="536957"/>
                </a:lnTo>
                <a:lnTo>
                  <a:pt x="92810" y="483802"/>
                </a:lnTo>
                <a:lnTo>
                  <a:pt x="137045" y="432636"/>
                </a:lnTo>
                <a:lnTo>
                  <a:pt x="189180" y="383601"/>
                </a:lnTo>
                <a:lnTo>
                  <a:pt x="248897" y="336839"/>
                </a:lnTo>
                <a:lnTo>
                  <a:pt x="281500" y="314354"/>
                </a:lnTo>
                <a:lnTo>
                  <a:pt x="315880" y="292492"/>
                </a:lnTo>
                <a:lnTo>
                  <a:pt x="351997" y="271269"/>
                </a:lnTo>
                <a:lnTo>
                  <a:pt x="389812" y="250703"/>
                </a:lnTo>
                <a:lnTo>
                  <a:pt x="429284" y="230811"/>
                </a:lnTo>
                <a:lnTo>
                  <a:pt x="470376" y="211613"/>
                </a:lnTo>
                <a:lnTo>
                  <a:pt x="513046" y="193126"/>
                </a:lnTo>
                <a:lnTo>
                  <a:pt x="557255" y="175366"/>
                </a:lnTo>
                <a:lnTo>
                  <a:pt x="602964" y="158353"/>
                </a:lnTo>
                <a:lnTo>
                  <a:pt x="650134" y="142104"/>
                </a:lnTo>
                <a:lnTo>
                  <a:pt x="698723" y="126637"/>
                </a:lnTo>
                <a:lnTo>
                  <a:pt x="748694" y="111969"/>
                </a:lnTo>
                <a:lnTo>
                  <a:pt x="800005" y="98119"/>
                </a:lnTo>
                <a:lnTo>
                  <a:pt x="852619" y="85104"/>
                </a:lnTo>
                <a:lnTo>
                  <a:pt x="906494" y="72941"/>
                </a:lnTo>
                <a:lnTo>
                  <a:pt x="961592" y="61650"/>
                </a:lnTo>
                <a:lnTo>
                  <a:pt x="1017873" y="51247"/>
                </a:lnTo>
                <a:lnTo>
                  <a:pt x="1075297" y="41750"/>
                </a:lnTo>
                <a:lnTo>
                  <a:pt x="1133825" y="33177"/>
                </a:lnTo>
                <a:lnTo>
                  <a:pt x="1193417" y="25546"/>
                </a:lnTo>
                <a:lnTo>
                  <a:pt x="1254034" y="18875"/>
                </a:lnTo>
                <a:lnTo>
                  <a:pt x="1315635" y="13182"/>
                </a:lnTo>
                <a:lnTo>
                  <a:pt x="1378182" y="8484"/>
                </a:lnTo>
                <a:lnTo>
                  <a:pt x="1441634" y="4799"/>
                </a:lnTo>
                <a:lnTo>
                  <a:pt x="1505953" y="2144"/>
                </a:lnTo>
                <a:lnTo>
                  <a:pt x="1571098" y="539"/>
                </a:lnTo>
                <a:lnTo>
                  <a:pt x="163703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6379" y="4743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22979" y="6216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22019" y="5101590"/>
            <a:ext cx="19208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2770" marR="5080" indent="-56007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Not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spc="-5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current  asset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80050" y="4743450"/>
            <a:ext cx="3276600" cy="1473200"/>
          </a:xfrm>
          <a:custGeom>
            <a:avLst/>
            <a:gdLst/>
            <a:ahLst/>
            <a:cxnLst/>
            <a:rect l="l" t="t" r="r" b="b"/>
            <a:pathLst>
              <a:path w="3276600" h="1473200">
                <a:moveTo>
                  <a:pt x="1638300" y="0"/>
                </a:moveTo>
                <a:lnTo>
                  <a:pt x="1572365" y="539"/>
                </a:lnTo>
                <a:lnTo>
                  <a:pt x="1507214" y="2144"/>
                </a:lnTo>
                <a:lnTo>
                  <a:pt x="1442886" y="4799"/>
                </a:lnTo>
                <a:lnTo>
                  <a:pt x="1379419" y="8484"/>
                </a:lnTo>
                <a:lnTo>
                  <a:pt x="1316855" y="13182"/>
                </a:lnTo>
                <a:lnTo>
                  <a:pt x="1255233" y="18875"/>
                </a:lnTo>
                <a:lnTo>
                  <a:pt x="1194593" y="25546"/>
                </a:lnTo>
                <a:lnTo>
                  <a:pt x="1134975" y="33177"/>
                </a:lnTo>
                <a:lnTo>
                  <a:pt x="1076418" y="41750"/>
                </a:lnTo>
                <a:lnTo>
                  <a:pt x="1018962" y="51247"/>
                </a:lnTo>
                <a:lnTo>
                  <a:pt x="962647" y="61650"/>
                </a:lnTo>
                <a:lnTo>
                  <a:pt x="907513" y="72941"/>
                </a:lnTo>
                <a:lnTo>
                  <a:pt x="853599" y="85104"/>
                </a:lnTo>
                <a:lnTo>
                  <a:pt x="800946" y="98119"/>
                </a:lnTo>
                <a:lnTo>
                  <a:pt x="749593" y="111969"/>
                </a:lnTo>
                <a:lnTo>
                  <a:pt x="699581" y="126637"/>
                </a:lnTo>
                <a:lnTo>
                  <a:pt x="650948" y="142104"/>
                </a:lnTo>
                <a:lnTo>
                  <a:pt x="603735" y="158353"/>
                </a:lnTo>
                <a:lnTo>
                  <a:pt x="557981" y="175366"/>
                </a:lnTo>
                <a:lnTo>
                  <a:pt x="513726" y="193126"/>
                </a:lnTo>
                <a:lnTo>
                  <a:pt x="471011" y="211613"/>
                </a:lnTo>
                <a:lnTo>
                  <a:pt x="429874" y="230811"/>
                </a:lnTo>
                <a:lnTo>
                  <a:pt x="390356" y="250703"/>
                </a:lnTo>
                <a:lnTo>
                  <a:pt x="352497" y="271269"/>
                </a:lnTo>
                <a:lnTo>
                  <a:pt x="316335" y="292492"/>
                </a:lnTo>
                <a:lnTo>
                  <a:pt x="281912" y="314354"/>
                </a:lnTo>
                <a:lnTo>
                  <a:pt x="249267" y="336839"/>
                </a:lnTo>
                <a:lnTo>
                  <a:pt x="218440" y="359927"/>
                </a:lnTo>
                <a:lnTo>
                  <a:pt x="162397" y="407844"/>
                </a:lnTo>
                <a:lnTo>
                  <a:pt x="114102" y="457962"/>
                </a:lnTo>
                <a:lnTo>
                  <a:pt x="73874" y="510140"/>
                </a:lnTo>
                <a:lnTo>
                  <a:pt x="42032" y="564235"/>
                </a:lnTo>
                <a:lnTo>
                  <a:pt x="18893" y="620105"/>
                </a:lnTo>
                <a:lnTo>
                  <a:pt x="4776" y="677607"/>
                </a:lnTo>
                <a:lnTo>
                  <a:pt x="0" y="736600"/>
                </a:lnTo>
                <a:lnTo>
                  <a:pt x="1200" y="766273"/>
                </a:lnTo>
                <a:lnTo>
                  <a:pt x="10687" y="824538"/>
                </a:lnTo>
                <a:lnTo>
                  <a:pt x="29354" y="881242"/>
                </a:lnTo>
                <a:lnTo>
                  <a:pt x="56885" y="936242"/>
                </a:lnTo>
                <a:lnTo>
                  <a:pt x="92960" y="989397"/>
                </a:lnTo>
                <a:lnTo>
                  <a:pt x="137261" y="1040563"/>
                </a:lnTo>
                <a:lnTo>
                  <a:pt x="189469" y="1089598"/>
                </a:lnTo>
                <a:lnTo>
                  <a:pt x="249267" y="1136360"/>
                </a:lnTo>
                <a:lnTo>
                  <a:pt x="281912" y="1158845"/>
                </a:lnTo>
                <a:lnTo>
                  <a:pt x="316335" y="1180707"/>
                </a:lnTo>
                <a:lnTo>
                  <a:pt x="352497" y="1201930"/>
                </a:lnTo>
                <a:lnTo>
                  <a:pt x="390356" y="1222496"/>
                </a:lnTo>
                <a:lnTo>
                  <a:pt x="429874" y="1242388"/>
                </a:lnTo>
                <a:lnTo>
                  <a:pt x="471011" y="1261586"/>
                </a:lnTo>
                <a:lnTo>
                  <a:pt x="513726" y="1280073"/>
                </a:lnTo>
                <a:lnTo>
                  <a:pt x="557981" y="1297833"/>
                </a:lnTo>
                <a:lnTo>
                  <a:pt x="603735" y="1314846"/>
                </a:lnTo>
                <a:lnTo>
                  <a:pt x="650948" y="1331095"/>
                </a:lnTo>
                <a:lnTo>
                  <a:pt x="699581" y="1346562"/>
                </a:lnTo>
                <a:lnTo>
                  <a:pt x="749593" y="1361230"/>
                </a:lnTo>
                <a:lnTo>
                  <a:pt x="800946" y="1375080"/>
                </a:lnTo>
                <a:lnTo>
                  <a:pt x="853599" y="1388095"/>
                </a:lnTo>
                <a:lnTo>
                  <a:pt x="907513" y="1400258"/>
                </a:lnTo>
                <a:lnTo>
                  <a:pt x="962647" y="1411549"/>
                </a:lnTo>
                <a:lnTo>
                  <a:pt x="1018962" y="1421952"/>
                </a:lnTo>
                <a:lnTo>
                  <a:pt x="1076418" y="1431449"/>
                </a:lnTo>
                <a:lnTo>
                  <a:pt x="1134975" y="1440022"/>
                </a:lnTo>
                <a:lnTo>
                  <a:pt x="1194593" y="1447653"/>
                </a:lnTo>
                <a:lnTo>
                  <a:pt x="1255233" y="1454324"/>
                </a:lnTo>
                <a:lnTo>
                  <a:pt x="1316855" y="1460017"/>
                </a:lnTo>
                <a:lnTo>
                  <a:pt x="1379419" y="1464715"/>
                </a:lnTo>
                <a:lnTo>
                  <a:pt x="1442886" y="1468400"/>
                </a:lnTo>
                <a:lnTo>
                  <a:pt x="1507214" y="1471055"/>
                </a:lnTo>
                <a:lnTo>
                  <a:pt x="1572365" y="1472660"/>
                </a:lnTo>
                <a:lnTo>
                  <a:pt x="1638300" y="1473200"/>
                </a:lnTo>
                <a:lnTo>
                  <a:pt x="1704234" y="1472660"/>
                </a:lnTo>
                <a:lnTo>
                  <a:pt x="1769385" y="1471055"/>
                </a:lnTo>
                <a:lnTo>
                  <a:pt x="1833713" y="1468400"/>
                </a:lnTo>
                <a:lnTo>
                  <a:pt x="1897180" y="1464715"/>
                </a:lnTo>
                <a:lnTo>
                  <a:pt x="1959744" y="1460017"/>
                </a:lnTo>
                <a:lnTo>
                  <a:pt x="2021366" y="1454324"/>
                </a:lnTo>
                <a:lnTo>
                  <a:pt x="2082006" y="1447653"/>
                </a:lnTo>
                <a:lnTo>
                  <a:pt x="2141624" y="1440022"/>
                </a:lnTo>
                <a:lnTo>
                  <a:pt x="2200181" y="1431449"/>
                </a:lnTo>
                <a:lnTo>
                  <a:pt x="2257637" y="1421952"/>
                </a:lnTo>
                <a:lnTo>
                  <a:pt x="2313952" y="1411549"/>
                </a:lnTo>
                <a:lnTo>
                  <a:pt x="2369086" y="1400258"/>
                </a:lnTo>
                <a:lnTo>
                  <a:pt x="2423000" y="1388095"/>
                </a:lnTo>
                <a:lnTo>
                  <a:pt x="2475653" y="1375080"/>
                </a:lnTo>
                <a:lnTo>
                  <a:pt x="2527006" y="1361230"/>
                </a:lnTo>
                <a:lnTo>
                  <a:pt x="2577018" y="1346562"/>
                </a:lnTo>
                <a:lnTo>
                  <a:pt x="2625651" y="1331095"/>
                </a:lnTo>
                <a:lnTo>
                  <a:pt x="2672864" y="1314846"/>
                </a:lnTo>
                <a:lnTo>
                  <a:pt x="2718618" y="1297833"/>
                </a:lnTo>
                <a:lnTo>
                  <a:pt x="2762873" y="1280073"/>
                </a:lnTo>
                <a:lnTo>
                  <a:pt x="2805588" y="1261586"/>
                </a:lnTo>
                <a:lnTo>
                  <a:pt x="2846725" y="1242388"/>
                </a:lnTo>
                <a:lnTo>
                  <a:pt x="2886243" y="1222496"/>
                </a:lnTo>
                <a:lnTo>
                  <a:pt x="2924102" y="1201930"/>
                </a:lnTo>
                <a:lnTo>
                  <a:pt x="2960264" y="1180707"/>
                </a:lnTo>
                <a:lnTo>
                  <a:pt x="2994687" y="1158845"/>
                </a:lnTo>
                <a:lnTo>
                  <a:pt x="3027332" y="1136360"/>
                </a:lnTo>
                <a:lnTo>
                  <a:pt x="3058159" y="1113272"/>
                </a:lnTo>
                <a:lnTo>
                  <a:pt x="3114202" y="1065355"/>
                </a:lnTo>
                <a:lnTo>
                  <a:pt x="3162497" y="1015237"/>
                </a:lnTo>
                <a:lnTo>
                  <a:pt x="3202725" y="963059"/>
                </a:lnTo>
                <a:lnTo>
                  <a:pt x="3234567" y="908964"/>
                </a:lnTo>
                <a:lnTo>
                  <a:pt x="3257706" y="853094"/>
                </a:lnTo>
                <a:lnTo>
                  <a:pt x="3271823" y="795592"/>
                </a:lnTo>
                <a:lnTo>
                  <a:pt x="3276600" y="736600"/>
                </a:lnTo>
                <a:lnTo>
                  <a:pt x="3275399" y="706926"/>
                </a:lnTo>
                <a:lnTo>
                  <a:pt x="3265912" y="648661"/>
                </a:lnTo>
                <a:lnTo>
                  <a:pt x="3247245" y="591957"/>
                </a:lnTo>
                <a:lnTo>
                  <a:pt x="3219714" y="536957"/>
                </a:lnTo>
                <a:lnTo>
                  <a:pt x="3183639" y="483802"/>
                </a:lnTo>
                <a:lnTo>
                  <a:pt x="3139338" y="432636"/>
                </a:lnTo>
                <a:lnTo>
                  <a:pt x="3087130" y="383601"/>
                </a:lnTo>
                <a:lnTo>
                  <a:pt x="3027332" y="336839"/>
                </a:lnTo>
                <a:lnTo>
                  <a:pt x="2994687" y="314354"/>
                </a:lnTo>
                <a:lnTo>
                  <a:pt x="2960264" y="292492"/>
                </a:lnTo>
                <a:lnTo>
                  <a:pt x="2924102" y="271269"/>
                </a:lnTo>
                <a:lnTo>
                  <a:pt x="2886243" y="250703"/>
                </a:lnTo>
                <a:lnTo>
                  <a:pt x="2846725" y="230811"/>
                </a:lnTo>
                <a:lnTo>
                  <a:pt x="2805588" y="211613"/>
                </a:lnTo>
                <a:lnTo>
                  <a:pt x="2762873" y="193126"/>
                </a:lnTo>
                <a:lnTo>
                  <a:pt x="2718618" y="175366"/>
                </a:lnTo>
                <a:lnTo>
                  <a:pt x="2672864" y="158353"/>
                </a:lnTo>
                <a:lnTo>
                  <a:pt x="2625651" y="142104"/>
                </a:lnTo>
                <a:lnTo>
                  <a:pt x="2577018" y="126637"/>
                </a:lnTo>
                <a:lnTo>
                  <a:pt x="2527006" y="111969"/>
                </a:lnTo>
                <a:lnTo>
                  <a:pt x="2475653" y="98119"/>
                </a:lnTo>
                <a:lnTo>
                  <a:pt x="2423000" y="85104"/>
                </a:lnTo>
                <a:lnTo>
                  <a:pt x="2369086" y="72941"/>
                </a:lnTo>
                <a:lnTo>
                  <a:pt x="2313952" y="61650"/>
                </a:lnTo>
                <a:lnTo>
                  <a:pt x="2257637" y="51247"/>
                </a:lnTo>
                <a:lnTo>
                  <a:pt x="2200181" y="41750"/>
                </a:lnTo>
                <a:lnTo>
                  <a:pt x="2141624" y="33177"/>
                </a:lnTo>
                <a:lnTo>
                  <a:pt x="2082006" y="25546"/>
                </a:lnTo>
                <a:lnTo>
                  <a:pt x="2021366" y="18875"/>
                </a:lnTo>
                <a:lnTo>
                  <a:pt x="1959744" y="13182"/>
                </a:lnTo>
                <a:lnTo>
                  <a:pt x="1897180" y="8484"/>
                </a:lnTo>
                <a:lnTo>
                  <a:pt x="1833713" y="4799"/>
                </a:lnTo>
                <a:lnTo>
                  <a:pt x="1769385" y="2144"/>
                </a:lnTo>
                <a:lnTo>
                  <a:pt x="1704234" y="539"/>
                </a:lnTo>
                <a:lnTo>
                  <a:pt x="163830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0050" y="4743450"/>
            <a:ext cx="3276600" cy="1473200"/>
          </a:xfrm>
          <a:custGeom>
            <a:avLst/>
            <a:gdLst/>
            <a:ahLst/>
            <a:cxnLst/>
            <a:rect l="l" t="t" r="r" b="b"/>
            <a:pathLst>
              <a:path w="3276600" h="1473200">
                <a:moveTo>
                  <a:pt x="1638300" y="0"/>
                </a:moveTo>
                <a:lnTo>
                  <a:pt x="1704234" y="539"/>
                </a:lnTo>
                <a:lnTo>
                  <a:pt x="1769385" y="2144"/>
                </a:lnTo>
                <a:lnTo>
                  <a:pt x="1833713" y="4799"/>
                </a:lnTo>
                <a:lnTo>
                  <a:pt x="1897180" y="8484"/>
                </a:lnTo>
                <a:lnTo>
                  <a:pt x="1959744" y="13182"/>
                </a:lnTo>
                <a:lnTo>
                  <a:pt x="2021366" y="18875"/>
                </a:lnTo>
                <a:lnTo>
                  <a:pt x="2082006" y="25546"/>
                </a:lnTo>
                <a:lnTo>
                  <a:pt x="2141624" y="33177"/>
                </a:lnTo>
                <a:lnTo>
                  <a:pt x="2200181" y="41750"/>
                </a:lnTo>
                <a:lnTo>
                  <a:pt x="2257637" y="51247"/>
                </a:lnTo>
                <a:lnTo>
                  <a:pt x="2313952" y="61650"/>
                </a:lnTo>
                <a:lnTo>
                  <a:pt x="2369086" y="72941"/>
                </a:lnTo>
                <a:lnTo>
                  <a:pt x="2423000" y="85104"/>
                </a:lnTo>
                <a:lnTo>
                  <a:pt x="2475653" y="98119"/>
                </a:lnTo>
                <a:lnTo>
                  <a:pt x="2527006" y="111969"/>
                </a:lnTo>
                <a:lnTo>
                  <a:pt x="2577018" y="126637"/>
                </a:lnTo>
                <a:lnTo>
                  <a:pt x="2625651" y="142104"/>
                </a:lnTo>
                <a:lnTo>
                  <a:pt x="2672864" y="158353"/>
                </a:lnTo>
                <a:lnTo>
                  <a:pt x="2718618" y="175366"/>
                </a:lnTo>
                <a:lnTo>
                  <a:pt x="2762873" y="193126"/>
                </a:lnTo>
                <a:lnTo>
                  <a:pt x="2805588" y="211613"/>
                </a:lnTo>
                <a:lnTo>
                  <a:pt x="2846725" y="230811"/>
                </a:lnTo>
                <a:lnTo>
                  <a:pt x="2886243" y="250703"/>
                </a:lnTo>
                <a:lnTo>
                  <a:pt x="2924102" y="271269"/>
                </a:lnTo>
                <a:lnTo>
                  <a:pt x="2960264" y="292492"/>
                </a:lnTo>
                <a:lnTo>
                  <a:pt x="2994687" y="314354"/>
                </a:lnTo>
                <a:lnTo>
                  <a:pt x="3027332" y="336839"/>
                </a:lnTo>
                <a:lnTo>
                  <a:pt x="3058160" y="359927"/>
                </a:lnTo>
                <a:lnTo>
                  <a:pt x="3114202" y="407844"/>
                </a:lnTo>
                <a:lnTo>
                  <a:pt x="3162497" y="457962"/>
                </a:lnTo>
                <a:lnTo>
                  <a:pt x="3202725" y="510140"/>
                </a:lnTo>
                <a:lnTo>
                  <a:pt x="3234567" y="564235"/>
                </a:lnTo>
                <a:lnTo>
                  <a:pt x="3257706" y="620105"/>
                </a:lnTo>
                <a:lnTo>
                  <a:pt x="3271823" y="677607"/>
                </a:lnTo>
                <a:lnTo>
                  <a:pt x="3276600" y="736600"/>
                </a:lnTo>
                <a:lnTo>
                  <a:pt x="3275399" y="766273"/>
                </a:lnTo>
                <a:lnTo>
                  <a:pt x="3265912" y="824538"/>
                </a:lnTo>
                <a:lnTo>
                  <a:pt x="3247245" y="881242"/>
                </a:lnTo>
                <a:lnTo>
                  <a:pt x="3219714" y="936242"/>
                </a:lnTo>
                <a:lnTo>
                  <a:pt x="3183639" y="989397"/>
                </a:lnTo>
                <a:lnTo>
                  <a:pt x="3139338" y="1040563"/>
                </a:lnTo>
                <a:lnTo>
                  <a:pt x="3087130" y="1089598"/>
                </a:lnTo>
                <a:lnTo>
                  <a:pt x="3027332" y="1136360"/>
                </a:lnTo>
                <a:lnTo>
                  <a:pt x="2994687" y="1158845"/>
                </a:lnTo>
                <a:lnTo>
                  <a:pt x="2960264" y="1180707"/>
                </a:lnTo>
                <a:lnTo>
                  <a:pt x="2924102" y="1201930"/>
                </a:lnTo>
                <a:lnTo>
                  <a:pt x="2886243" y="1222496"/>
                </a:lnTo>
                <a:lnTo>
                  <a:pt x="2846725" y="1242388"/>
                </a:lnTo>
                <a:lnTo>
                  <a:pt x="2805588" y="1261586"/>
                </a:lnTo>
                <a:lnTo>
                  <a:pt x="2762873" y="1280073"/>
                </a:lnTo>
                <a:lnTo>
                  <a:pt x="2718618" y="1297833"/>
                </a:lnTo>
                <a:lnTo>
                  <a:pt x="2672864" y="1314846"/>
                </a:lnTo>
                <a:lnTo>
                  <a:pt x="2625651" y="1331095"/>
                </a:lnTo>
                <a:lnTo>
                  <a:pt x="2577018" y="1346562"/>
                </a:lnTo>
                <a:lnTo>
                  <a:pt x="2527006" y="1361230"/>
                </a:lnTo>
                <a:lnTo>
                  <a:pt x="2475653" y="1375080"/>
                </a:lnTo>
                <a:lnTo>
                  <a:pt x="2423000" y="1388095"/>
                </a:lnTo>
                <a:lnTo>
                  <a:pt x="2369086" y="1400258"/>
                </a:lnTo>
                <a:lnTo>
                  <a:pt x="2313952" y="1411549"/>
                </a:lnTo>
                <a:lnTo>
                  <a:pt x="2257637" y="1421952"/>
                </a:lnTo>
                <a:lnTo>
                  <a:pt x="2200181" y="1431449"/>
                </a:lnTo>
                <a:lnTo>
                  <a:pt x="2141624" y="1440022"/>
                </a:lnTo>
                <a:lnTo>
                  <a:pt x="2082006" y="1447653"/>
                </a:lnTo>
                <a:lnTo>
                  <a:pt x="2021366" y="1454324"/>
                </a:lnTo>
                <a:lnTo>
                  <a:pt x="1959744" y="1460017"/>
                </a:lnTo>
                <a:lnTo>
                  <a:pt x="1897180" y="1464715"/>
                </a:lnTo>
                <a:lnTo>
                  <a:pt x="1833713" y="1468400"/>
                </a:lnTo>
                <a:lnTo>
                  <a:pt x="1769385" y="1471055"/>
                </a:lnTo>
                <a:lnTo>
                  <a:pt x="1704234" y="1472660"/>
                </a:lnTo>
                <a:lnTo>
                  <a:pt x="1638300" y="1473200"/>
                </a:lnTo>
                <a:lnTo>
                  <a:pt x="1572365" y="1472660"/>
                </a:lnTo>
                <a:lnTo>
                  <a:pt x="1507214" y="1471055"/>
                </a:lnTo>
                <a:lnTo>
                  <a:pt x="1442886" y="1468400"/>
                </a:lnTo>
                <a:lnTo>
                  <a:pt x="1379419" y="1464715"/>
                </a:lnTo>
                <a:lnTo>
                  <a:pt x="1316855" y="1460017"/>
                </a:lnTo>
                <a:lnTo>
                  <a:pt x="1255233" y="1454324"/>
                </a:lnTo>
                <a:lnTo>
                  <a:pt x="1194593" y="1447653"/>
                </a:lnTo>
                <a:lnTo>
                  <a:pt x="1134975" y="1440022"/>
                </a:lnTo>
                <a:lnTo>
                  <a:pt x="1076418" y="1431449"/>
                </a:lnTo>
                <a:lnTo>
                  <a:pt x="1018962" y="1421952"/>
                </a:lnTo>
                <a:lnTo>
                  <a:pt x="962647" y="1411549"/>
                </a:lnTo>
                <a:lnTo>
                  <a:pt x="907513" y="1400258"/>
                </a:lnTo>
                <a:lnTo>
                  <a:pt x="853599" y="1388095"/>
                </a:lnTo>
                <a:lnTo>
                  <a:pt x="800946" y="1375080"/>
                </a:lnTo>
                <a:lnTo>
                  <a:pt x="749593" y="1361230"/>
                </a:lnTo>
                <a:lnTo>
                  <a:pt x="699581" y="1346562"/>
                </a:lnTo>
                <a:lnTo>
                  <a:pt x="650948" y="1331095"/>
                </a:lnTo>
                <a:lnTo>
                  <a:pt x="603735" y="1314846"/>
                </a:lnTo>
                <a:lnTo>
                  <a:pt x="557981" y="1297833"/>
                </a:lnTo>
                <a:lnTo>
                  <a:pt x="513726" y="1280073"/>
                </a:lnTo>
                <a:lnTo>
                  <a:pt x="471011" y="1261586"/>
                </a:lnTo>
                <a:lnTo>
                  <a:pt x="429874" y="1242388"/>
                </a:lnTo>
                <a:lnTo>
                  <a:pt x="390356" y="1222496"/>
                </a:lnTo>
                <a:lnTo>
                  <a:pt x="352497" y="1201930"/>
                </a:lnTo>
                <a:lnTo>
                  <a:pt x="316335" y="1180707"/>
                </a:lnTo>
                <a:lnTo>
                  <a:pt x="281912" y="1158845"/>
                </a:lnTo>
                <a:lnTo>
                  <a:pt x="249267" y="1136360"/>
                </a:lnTo>
                <a:lnTo>
                  <a:pt x="218439" y="1113272"/>
                </a:lnTo>
                <a:lnTo>
                  <a:pt x="162397" y="1065355"/>
                </a:lnTo>
                <a:lnTo>
                  <a:pt x="114102" y="1015237"/>
                </a:lnTo>
                <a:lnTo>
                  <a:pt x="73874" y="963059"/>
                </a:lnTo>
                <a:lnTo>
                  <a:pt x="42032" y="908964"/>
                </a:lnTo>
                <a:lnTo>
                  <a:pt x="18893" y="853094"/>
                </a:lnTo>
                <a:lnTo>
                  <a:pt x="4776" y="795592"/>
                </a:lnTo>
                <a:lnTo>
                  <a:pt x="0" y="736600"/>
                </a:lnTo>
                <a:lnTo>
                  <a:pt x="1200" y="706926"/>
                </a:lnTo>
                <a:lnTo>
                  <a:pt x="10687" y="648661"/>
                </a:lnTo>
                <a:lnTo>
                  <a:pt x="29354" y="591957"/>
                </a:lnTo>
                <a:lnTo>
                  <a:pt x="56885" y="536957"/>
                </a:lnTo>
                <a:lnTo>
                  <a:pt x="92960" y="483802"/>
                </a:lnTo>
                <a:lnTo>
                  <a:pt x="137261" y="432636"/>
                </a:lnTo>
                <a:lnTo>
                  <a:pt x="189469" y="383601"/>
                </a:lnTo>
                <a:lnTo>
                  <a:pt x="249267" y="336839"/>
                </a:lnTo>
                <a:lnTo>
                  <a:pt x="281912" y="314354"/>
                </a:lnTo>
                <a:lnTo>
                  <a:pt x="316335" y="292492"/>
                </a:lnTo>
                <a:lnTo>
                  <a:pt x="352497" y="271269"/>
                </a:lnTo>
                <a:lnTo>
                  <a:pt x="390356" y="250703"/>
                </a:lnTo>
                <a:lnTo>
                  <a:pt x="429874" y="230811"/>
                </a:lnTo>
                <a:lnTo>
                  <a:pt x="471011" y="211613"/>
                </a:lnTo>
                <a:lnTo>
                  <a:pt x="513726" y="193126"/>
                </a:lnTo>
                <a:lnTo>
                  <a:pt x="557981" y="175366"/>
                </a:lnTo>
                <a:lnTo>
                  <a:pt x="603735" y="158353"/>
                </a:lnTo>
                <a:lnTo>
                  <a:pt x="650948" y="142104"/>
                </a:lnTo>
                <a:lnTo>
                  <a:pt x="699581" y="126637"/>
                </a:lnTo>
                <a:lnTo>
                  <a:pt x="749593" y="111969"/>
                </a:lnTo>
                <a:lnTo>
                  <a:pt x="800946" y="98119"/>
                </a:lnTo>
                <a:lnTo>
                  <a:pt x="853599" y="85104"/>
                </a:lnTo>
                <a:lnTo>
                  <a:pt x="907513" y="72941"/>
                </a:lnTo>
                <a:lnTo>
                  <a:pt x="962647" y="61650"/>
                </a:lnTo>
                <a:lnTo>
                  <a:pt x="1018962" y="51247"/>
                </a:lnTo>
                <a:lnTo>
                  <a:pt x="1076418" y="41750"/>
                </a:lnTo>
                <a:lnTo>
                  <a:pt x="1134975" y="33177"/>
                </a:lnTo>
                <a:lnTo>
                  <a:pt x="1194593" y="25546"/>
                </a:lnTo>
                <a:lnTo>
                  <a:pt x="1255233" y="18875"/>
                </a:lnTo>
                <a:lnTo>
                  <a:pt x="1316855" y="13182"/>
                </a:lnTo>
                <a:lnTo>
                  <a:pt x="1379419" y="8484"/>
                </a:lnTo>
                <a:lnTo>
                  <a:pt x="1442886" y="4799"/>
                </a:lnTo>
                <a:lnTo>
                  <a:pt x="1507214" y="2144"/>
                </a:lnTo>
                <a:lnTo>
                  <a:pt x="1572365" y="539"/>
                </a:lnTo>
                <a:lnTo>
                  <a:pt x="163830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0050" y="4743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56650" y="6216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24270" y="5101590"/>
            <a:ext cx="17856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Listed as</a:t>
            </a:r>
            <a:r>
              <a:rPr sz="2400" b="1" spc="-8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an  investment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27070" y="3206750"/>
            <a:ext cx="2578100" cy="2120900"/>
          </a:xfrm>
          <a:custGeom>
            <a:avLst/>
            <a:gdLst/>
            <a:ahLst/>
            <a:cxnLst/>
            <a:rect l="l" t="t" r="r" b="b"/>
            <a:pathLst>
              <a:path w="2578100" h="2120900">
                <a:moveTo>
                  <a:pt x="1289050" y="0"/>
                </a:moveTo>
                <a:lnTo>
                  <a:pt x="0" y="2120900"/>
                </a:lnTo>
                <a:lnTo>
                  <a:pt x="2578100" y="2120900"/>
                </a:lnTo>
                <a:lnTo>
                  <a:pt x="128905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27070" y="3206750"/>
            <a:ext cx="2578100" cy="2120900"/>
          </a:xfrm>
          <a:custGeom>
            <a:avLst/>
            <a:gdLst/>
            <a:ahLst/>
            <a:cxnLst/>
            <a:rect l="l" t="t" r="r" b="b"/>
            <a:pathLst>
              <a:path w="2578100" h="2120900">
                <a:moveTo>
                  <a:pt x="1289050" y="0"/>
                </a:moveTo>
                <a:lnTo>
                  <a:pt x="2578100" y="2120900"/>
                </a:lnTo>
                <a:lnTo>
                  <a:pt x="0" y="2120900"/>
                </a:lnTo>
                <a:lnTo>
                  <a:pt x="12890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27070" y="3206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5170" y="5327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06800" y="4605020"/>
            <a:ext cx="18186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7845" marR="5080" indent="-5257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“</a:t>
            </a:r>
            <a:r>
              <a:rPr sz="2400" b="1" spc="-15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tri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ed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”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Cash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5670" y="1553210"/>
            <a:ext cx="4438650" cy="1530350"/>
          </a:xfrm>
          <a:custGeom>
            <a:avLst/>
            <a:gdLst/>
            <a:ahLst/>
            <a:cxnLst/>
            <a:rect l="l" t="t" r="r" b="b"/>
            <a:pathLst>
              <a:path w="4438650" h="1530350">
                <a:moveTo>
                  <a:pt x="2219960" y="0"/>
                </a:moveTo>
                <a:lnTo>
                  <a:pt x="2078785" y="1403"/>
                </a:lnTo>
                <a:lnTo>
                  <a:pt x="2009217" y="3144"/>
                </a:lnTo>
                <a:lnTo>
                  <a:pt x="1940364" y="5565"/>
                </a:lnTo>
                <a:lnTo>
                  <a:pt x="1872253" y="8658"/>
                </a:lnTo>
                <a:lnTo>
                  <a:pt x="1804910" y="12412"/>
                </a:lnTo>
                <a:lnTo>
                  <a:pt x="1738363" y="16819"/>
                </a:lnTo>
                <a:lnTo>
                  <a:pt x="1672638" y="21870"/>
                </a:lnTo>
                <a:lnTo>
                  <a:pt x="1607762" y="27555"/>
                </a:lnTo>
                <a:lnTo>
                  <a:pt x="1543762" y="33865"/>
                </a:lnTo>
                <a:lnTo>
                  <a:pt x="1480664" y="40791"/>
                </a:lnTo>
                <a:lnTo>
                  <a:pt x="1418495" y="48323"/>
                </a:lnTo>
                <a:lnTo>
                  <a:pt x="1357282" y="56453"/>
                </a:lnTo>
                <a:lnTo>
                  <a:pt x="1297052" y="65172"/>
                </a:lnTo>
                <a:lnTo>
                  <a:pt x="1237832" y="74469"/>
                </a:lnTo>
                <a:lnTo>
                  <a:pt x="1179648" y="84336"/>
                </a:lnTo>
                <a:lnTo>
                  <a:pt x="1122527" y="94764"/>
                </a:lnTo>
                <a:lnTo>
                  <a:pt x="1066496" y="105743"/>
                </a:lnTo>
                <a:lnTo>
                  <a:pt x="1011581" y="117265"/>
                </a:lnTo>
                <a:lnTo>
                  <a:pt x="957810" y="129319"/>
                </a:lnTo>
                <a:lnTo>
                  <a:pt x="905209" y="141897"/>
                </a:lnTo>
                <a:lnTo>
                  <a:pt x="853805" y="154990"/>
                </a:lnTo>
                <a:lnTo>
                  <a:pt x="803624" y="168588"/>
                </a:lnTo>
                <a:lnTo>
                  <a:pt x="754694" y="182682"/>
                </a:lnTo>
                <a:lnTo>
                  <a:pt x="707042" y="197263"/>
                </a:lnTo>
                <a:lnTo>
                  <a:pt x="660693" y="212321"/>
                </a:lnTo>
                <a:lnTo>
                  <a:pt x="615675" y="227849"/>
                </a:lnTo>
                <a:lnTo>
                  <a:pt x="572014" y="243835"/>
                </a:lnTo>
                <a:lnTo>
                  <a:pt x="529738" y="260271"/>
                </a:lnTo>
                <a:lnTo>
                  <a:pt x="488873" y="277149"/>
                </a:lnTo>
                <a:lnTo>
                  <a:pt x="449446" y="294458"/>
                </a:lnTo>
                <a:lnTo>
                  <a:pt x="411483" y="312189"/>
                </a:lnTo>
                <a:lnTo>
                  <a:pt x="375012" y="330334"/>
                </a:lnTo>
                <a:lnTo>
                  <a:pt x="340059" y="348882"/>
                </a:lnTo>
                <a:lnTo>
                  <a:pt x="306651" y="367826"/>
                </a:lnTo>
                <a:lnTo>
                  <a:pt x="244576" y="406860"/>
                </a:lnTo>
                <a:lnTo>
                  <a:pt x="189002" y="447362"/>
                </a:lnTo>
                <a:lnTo>
                  <a:pt x="140144" y="489260"/>
                </a:lnTo>
                <a:lnTo>
                  <a:pt x="98214" y="532479"/>
                </a:lnTo>
                <a:lnTo>
                  <a:pt x="63428" y="576945"/>
                </a:lnTo>
                <a:lnTo>
                  <a:pt x="35999" y="622585"/>
                </a:lnTo>
                <a:lnTo>
                  <a:pt x="16142" y="669324"/>
                </a:lnTo>
                <a:lnTo>
                  <a:pt x="4071" y="717091"/>
                </a:lnTo>
                <a:lnTo>
                  <a:pt x="0" y="765810"/>
                </a:lnTo>
                <a:lnTo>
                  <a:pt x="1022" y="790213"/>
                </a:lnTo>
                <a:lnTo>
                  <a:pt x="9120" y="838331"/>
                </a:lnTo>
                <a:lnTo>
                  <a:pt x="25111" y="885471"/>
                </a:lnTo>
                <a:lnTo>
                  <a:pt x="48780" y="931557"/>
                </a:lnTo>
                <a:lnTo>
                  <a:pt x="79915" y="976515"/>
                </a:lnTo>
                <a:lnTo>
                  <a:pt x="118299" y="1020272"/>
                </a:lnTo>
                <a:lnTo>
                  <a:pt x="163720" y="1062754"/>
                </a:lnTo>
                <a:lnTo>
                  <a:pt x="215963" y="1103885"/>
                </a:lnTo>
                <a:lnTo>
                  <a:pt x="274814" y="1143593"/>
                </a:lnTo>
                <a:lnTo>
                  <a:pt x="340059" y="1181802"/>
                </a:lnTo>
                <a:lnTo>
                  <a:pt x="375012" y="1200322"/>
                </a:lnTo>
                <a:lnTo>
                  <a:pt x="411483" y="1218439"/>
                </a:lnTo>
                <a:lnTo>
                  <a:pt x="449446" y="1236145"/>
                </a:lnTo>
                <a:lnTo>
                  <a:pt x="488873" y="1253431"/>
                </a:lnTo>
                <a:lnTo>
                  <a:pt x="529738" y="1270286"/>
                </a:lnTo>
                <a:lnTo>
                  <a:pt x="572014" y="1286701"/>
                </a:lnTo>
                <a:lnTo>
                  <a:pt x="615675" y="1302668"/>
                </a:lnTo>
                <a:lnTo>
                  <a:pt x="660693" y="1318178"/>
                </a:lnTo>
                <a:lnTo>
                  <a:pt x="707042" y="1333220"/>
                </a:lnTo>
                <a:lnTo>
                  <a:pt x="754694" y="1347785"/>
                </a:lnTo>
                <a:lnTo>
                  <a:pt x="803624" y="1361865"/>
                </a:lnTo>
                <a:lnTo>
                  <a:pt x="853805" y="1375450"/>
                </a:lnTo>
                <a:lnTo>
                  <a:pt x="905209" y="1388531"/>
                </a:lnTo>
                <a:lnTo>
                  <a:pt x="957810" y="1401098"/>
                </a:lnTo>
                <a:lnTo>
                  <a:pt x="1011581" y="1413143"/>
                </a:lnTo>
                <a:lnTo>
                  <a:pt x="1066496" y="1424655"/>
                </a:lnTo>
                <a:lnTo>
                  <a:pt x="1122527" y="1435627"/>
                </a:lnTo>
                <a:lnTo>
                  <a:pt x="1179648" y="1446048"/>
                </a:lnTo>
                <a:lnTo>
                  <a:pt x="1237832" y="1455909"/>
                </a:lnTo>
                <a:lnTo>
                  <a:pt x="1297052" y="1465201"/>
                </a:lnTo>
                <a:lnTo>
                  <a:pt x="1357282" y="1473914"/>
                </a:lnTo>
                <a:lnTo>
                  <a:pt x="1418495" y="1482040"/>
                </a:lnTo>
                <a:lnTo>
                  <a:pt x="1480664" y="1489570"/>
                </a:lnTo>
                <a:lnTo>
                  <a:pt x="1543762" y="1496493"/>
                </a:lnTo>
                <a:lnTo>
                  <a:pt x="1607762" y="1502800"/>
                </a:lnTo>
                <a:lnTo>
                  <a:pt x="1672638" y="1508483"/>
                </a:lnTo>
                <a:lnTo>
                  <a:pt x="1738363" y="1513533"/>
                </a:lnTo>
                <a:lnTo>
                  <a:pt x="1804910" y="1517939"/>
                </a:lnTo>
                <a:lnTo>
                  <a:pt x="1872253" y="1521692"/>
                </a:lnTo>
                <a:lnTo>
                  <a:pt x="1940364" y="1524784"/>
                </a:lnTo>
                <a:lnTo>
                  <a:pt x="2009217" y="1527205"/>
                </a:lnTo>
                <a:lnTo>
                  <a:pt x="2078785" y="1528946"/>
                </a:lnTo>
                <a:lnTo>
                  <a:pt x="2219960" y="1530350"/>
                </a:lnTo>
                <a:lnTo>
                  <a:pt x="2290807" y="1529997"/>
                </a:lnTo>
                <a:lnTo>
                  <a:pt x="2360995" y="1528946"/>
                </a:lnTo>
                <a:lnTo>
                  <a:pt x="2430498" y="1527205"/>
                </a:lnTo>
                <a:lnTo>
                  <a:pt x="2499289" y="1524784"/>
                </a:lnTo>
                <a:lnTo>
                  <a:pt x="2567340" y="1521692"/>
                </a:lnTo>
                <a:lnTo>
                  <a:pt x="2634624" y="1517939"/>
                </a:lnTo>
                <a:lnTo>
                  <a:pt x="2701116" y="1513533"/>
                </a:lnTo>
                <a:lnTo>
                  <a:pt x="2766788" y="1508483"/>
                </a:lnTo>
                <a:lnTo>
                  <a:pt x="2831614" y="1502800"/>
                </a:lnTo>
                <a:lnTo>
                  <a:pt x="2895566" y="1496493"/>
                </a:lnTo>
                <a:lnTo>
                  <a:pt x="2958617" y="1489570"/>
                </a:lnTo>
                <a:lnTo>
                  <a:pt x="3020742" y="1482040"/>
                </a:lnTo>
                <a:lnTo>
                  <a:pt x="3081913" y="1473914"/>
                </a:lnTo>
                <a:lnTo>
                  <a:pt x="3142103" y="1465201"/>
                </a:lnTo>
                <a:lnTo>
                  <a:pt x="3201285" y="1455909"/>
                </a:lnTo>
                <a:lnTo>
                  <a:pt x="3259433" y="1446048"/>
                </a:lnTo>
                <a:lnTo>
                  <a:pt x="3316520" y="1435627"/>
                </a:lnTo>
                <a:lnTo>
                  <a:pt x="3372519" y="1424655"/>
                </a:lnTo>
                <a:lnTo>
                  <a:pt x="3427403" y="1413143"/>
                </a:lnTo>
                <a:lnTo>
                  <a:pt x="3481146" y="1401098"/>
                </a:lnTo>
                <a:lnTo>
                  <a:pt x="3533720" y="1388531"/>
                </a:lnTo>
                <a:lnTo>
                  <a:pt x="3585098" y="1375450"/>
                </a:lnTo>
                <a:lnTo>
                  <a:pt x="3635255" y="1361865"/>
                </a:lnTo>
                <a:lnTo>
                  <a:pt x="3684163" y="1347785"/>
                </a:lnTo>
                <a:lnTo>
                  <a:pt x="3731795" y="1333220"/>
                </a:lnTo>
                <a:lnTo>
                  <a:pt x="3778124" y="1318178"/>
                </a:lnTo>
                <a:lnTo>
                  <a:pt x="3823124" y="1302668"/>
                </a:lnTo>
                <a:lnTo>
                  <a:pt x="3866768" y="1286701"/>
                </a:lnTo>
                <a:lnTo>
                  <a:pt x="3909029" y="1270286"/>
                </a:lnTo>
                <a:lnTo>
                  <a:pt x="3949880" y="1253431"/>
                </a:lnTo>
                <a:lnTo>
                  <a:pt x="3989294" y="1236145"/>
                </a:lnTo>
                <a:lnTo>
                  <a:pt x="4027245" y="1218439"/>
                </a:lnTo>
                <a:lnTo>
                  <a:pt x="4063705" y="1200322"/>
                </a:lnTo>
                <a:lnTo>
                  <a:pt x="4098649" y="1181802"/>
                </a:lnTo>
                <a:lnTo>
                  <a:pt x="4132048" y="1162889"/>
                </a:lnTo>
                <a:lnTo>
                  <a:pt x="4194108" y="1123921"/>
                </a:lnTo>
                <a:lnTo>
                  <a:pt x="4249670" y="1083493"/>
                </a:lnTo>
                <a:lnTo>
                  <a:pt x="4298520" y="1041677"/>
                </a:lnTo>
                <a:lnTo>
                  <a:pt x="4340443" y="998549"/>
                </a:lnTo>
                <a:lnTo>
                  <a:pt x="4375225" y="954182"/>
                </a:lnTo>
                <a:lnTo>
                  <a:pt x="4402652" y="908650"/>
                </a:lnTo>
                <a:lnTo>
                  <a:pt x="4422507" y="862028"/>
                </a:lnTo>
                <a:lnTo>
                  <a:pt x="4434578" y="814390"/>
                </a:lnTo>
                <a:lnTo>
                  <a:pt x="4438650" y="765810"/>
                </a:lnTo>
                <a:lnTo>
                  <a:pt x="4437627" y="741336"/>
                </a:lnTo>
                <a:lnTo>
                  <a:pt x="4429529" y="693084"/>
                </a:lnTo>
                <a:lnTo>
                  <a:pt x="4413539" y="645822"/>
                </a:lnTo>
                <a:lnTo>
                  <a:pt x="4389871" y="599623"/>
                </a:lnTo>
                <a:lnTo>
                  <a:pt x="4358741" y="554560"/>
                </a:lnTo>
                <a:lnTo>
                  <a:pt x="4320361" y="510709"/>
                </a:lnTo>
                <a:lnTo>
                  <a:pt x="4274948" y="468141"/>
                </a:lnTo>
                <a:lnTo>
                  <a:pt x="4222715" y="426932"/>
                </a:lnTo>
                <a:lnTo>
                  <a:pt x="4163877" y="387154"/>
                </a:lnTo>
                <a:lnTo>
                  <a:pt x="4098649" y="348882"/>
                </a:lnTo>
                <a:lnTo>
                  <a:pt x="4063705" y="330334"/>
                </a:lnTo>
                <a:lnTo>
                  <a:pt x="4027245" y="312189"/>
                </a:lnTo>
                <a:lnTo>
                  <a:pt x="3989294" y="294458"/>
                </a:lnTo>
                <a:lnTo>
                  <a:pt x="3949880" y="277149"/>
                </a:lnTo>
                <a:lnTo>
                  <a:pt x="3909029" y="260271"/>
                </a:lnTo>
                <a:lnTo>
                  <a:pt x="3866768" y="243835"/>
                </a:lnTo>
                <a:lnTo>
                  <a:pt x="3823124" y="227849"/>
                </a:lnTo>
                <a:lnTo>
                  <a:pt x="3778124" y="212321"/>
                </a:lnTo>
                <a:lnTo>
                  <a:pt x="3731795" y="197263"/>
                </a:lnTo>
                <a:lnTo>
                  <a:pt x="3684163" y="182682"/>
                </a:lnTo>
                <a:lnTo>
                  <a:pt x="3635255" y="168588"/>
                </a:lnTo>
                <a:lnTo>
                  <a:pt x="3585098" y="154990"/>
                </a:lnTo>
                <a:lnTo>
                  <a:pt x="3533720" y="141897"/>
                </a:lnTo>
                <a:lnTo>
                  <a:pt x="3481146" y="129319"/>
                </a:lnTo>
                <a:lnTo>
                  <a:pt x="3427403" y="117265"/>
                </a:lnTo>
                <a:lnTo>
                  <a:pt x="3372519" y="105743"/>
                </a:lnTo>
                <a:lnTo>
                  <a:pt x="3316520" y="94764"/>
                </a:lnTo>
                <a:lnTo>
                  <a:pt x="3259433" y="84336"/>
                </a:lnTo>
                <a:lnTo>
                  <a:pt x="3201285" y="74469"/>
                </a:lnTo>
                <a:lnTo>
                  <a:pt x="3142103" y="65172"/>
                </a:lnTo>
                <a:lnTo>
                  <a:pt x="3081913" y="56453"/>
                </a:lnTo>
                <a:lnTo>
                  <a:pt x="3020742" y="48323"/>
                </a:lnTo>
                <a:lnTo>
                  <a:pt x="2958617" y="40791"/>
                </a:lnTo>
                <a:lnTo>
                  <a:pt x="2895566" y="33865"/>
                </a:lnTo>
                <a:lnTo>
                  <a:pt x="2831614" y="27555"/>
                </a:lnTo>
                <a:lnTo>
                  <a:pt x="2766788" y="21870"/>
                </a:lnTo>
                <a:lnTo>
                  <a:pt x="2701116" y="16819"/>
                </a:lnTo>
                <a:lnTo>
                  <a:pt x="2634624" y="12412"/>
                </a:lnTo>
                <a:lnTo>
                  <a:pt x="2567340" y="8658"/>
                </a:lnTo>
                <a:lnTo>
                  <a:pt x="2499289" y="5565"/>
                </a:lnTo>
                <a:lnTo>
                  <a:pt x="2430498" y="3144"/>
                </a:lnTo>
                <a:lnTo>
                  <a:pt x="2360995" y="1403"/>
                </a:lnTo>
                <a:lnTo>
                  <a:pt x="2290807" y="352"/>
                </a:lnTo>
                <a:lnTo>
                  <a:pt x="221996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85670" y="1553210"/>
            <a:ext cx="4438650" cy="1530350"/>
          </a:xfrm>
          <a:custGeom>
            <a:avLst/>
            <a:gdLst/>
            <a:ahLst/>
            <a:cxnLst/>
            <a:rect l="l" t="t" r="r" b="b"/>
            <a:pathLst>
              <a:path w="4438650" h="1530350">
                <a:moveTo>
                  <a:pt x="2219960" y="0"/>
                </a:moveTo>
                <a:lnTo>
                  <a:pt x="2290807" y="352"/>
                </a:lnTo>
                <a:lnTo>
                  <a:pt x="2360995" y="1403"/>
                </a:lnTo>
                <a:lnTo>
                  <a:pt x="2430498" y="3144"/>
                </a:lnTo>
                <a:lnTo>
                  <a:pt x="2499289" y="5565"/>
                </a:lnTo>
                <a:lnTo>
                  <a:pt x="2567340" y="8658"/>
                </a:lnTo>
                <a:lnTo>
                  <a:pt x="2634624" y="12412"/>
                </a:lnTo>
                <a:lnTo>
                  <a:pt x="2701116" y="16819"/>
                </a:lnTo>
                <a:lnTo>
                  <a:pt x="2766788" y="21870"/>
                </a:lnTo>
                <a:lnTo>
                  <a:pt x="2831614" y="27555"/>
                </a:lnTo>
                <a:lnTo>
                  <a:pt x="2895566" y="33865"/>
                </a:lnTo>
                <a:lnTo>
                  <a:pt x="2958617" y="40791"/>
                </a:lnTo>
                <a:lnTo>
                  <a:pt x="3020742" y="48323"/>
                </a:lnTo>
                <a:lnTo>
                  <a:pt x="3081913" y="56453"/>
                </a:lnTo>
                <a:lnTo>
                  <a:pt x="3142103" y="65172"/>
                </a:lnTo>
                <a:lnTo>
                  <a:pt x="3201285" y="74469"/>
                </a:lnTo>
                <a:lnTo>
                  <a:pt x="3259433" y="84336"/>
                </a:lnTo>
                <a:lnTo>
                  <a:pt x="3316520" y="94764"/>
                </a:lnTo>
                <a:lnTo>
                  <a:pt x="3372519" y="105743"/>
                </a:lnTo>
                <a:lnTo>
                  <a:pt x="3427403" y="117265"/>
                </a:lnTo>
                <a:lnTo>
                  <a:pt x="3481146" y="129319"/>
                </a:lnTo>
                <a:lnTo>
                  <a:pt x="3533720" y="141897"/>
                </a:lnTo>
                <a:lnTo>
                  <a:pt x="3585098" y="154990"/>
                </a:lnTo>
                <a:lnTo>
                  <a:pt x="3635255" y="168588"/>
                </a:lnTo>
                <a:lnTo>
                  <a:pt x="3684163" y="182682"/>
                </a:lnTo>
                <a:lnTo>
                  <a:pt x="3731795" y="197263"/>
                </a:lnTo>
                <a:lnTo>
                  <a:pt x="3778124" y="212321"/>
                </a:lnTo>
                <a:lnTo>
                  <a:pt x="3823124" y="227849"/>
                </a:lnTo>
                <a:lnTo>
                  <a:pt x="3866768" y="243835"/>
                </a:lnTo>
                <a:lnTo>
                  <a:pt x="3909029" y="260271"/>
                </a:lnTo>
                <a:lnTo>
                  <a:pt x="3949880" y="277149"/>
                </a:lnTo>
                <a:lnTo>
                  <a:pt x="3989294" y="294458"/>
                </a:lnTo>
                <a:lnTo>
                  <a:pt x="4027245" y="312189"/>
                </a:lnTo>
                <a:lnTo>
                  <a:pt x="4063705" y="330334"/>
                </a:lnTo>
                <a:lnTo>
                  <a:pt x="4098649" y="348882"/>
                </a:lnTo>
                <a:lnTo>
                  <a:pt x="4132048" y="367826"/>
                </a:lnTo>
                <a:lnTo>
                  <a:pt x="4194108" y="406860"/>
                </a:lnTo>
                <a:lnTo>
                  <a:pt x="4249670" y="447362"/>
                </a:lnTo>
                <a:lnTo>
                  <a:pt x="4298520" y="489260"/>
                </a:lnTo>
                <a:lnTo>
                  <a:pt x="4340443" y="532479"/>
                </a:lnTo>
                <a:lnTo>
                  <a:pt x="4375225" y="576945"/>
                </a:lnTo>
                <a:lnTo>
                  <a:pt x="4402652" y="622585"/>
                </a:lnTo>
                <a:lnTo>
                  <a:pt x="4422507" y="669324"/>
                </a:lnTo>
                <a:lnTo>
                  <a:pt x="4434578" y="717091"/>
                </a:lnTo>
                <a:lnTo>
                  <a:pt x="4438650" y="765810"/>
                </a:lnTo>
                <a:lnTo>
                  <a:pt x="4437627" y="790213"/>
                </a:lnTo>
                <a:lnTo>
                  <a:pt x="4429529" y="838331"/>
                </a:lnTo>
                <a:lnTo>
                  <a:pt x="4413539" y="885471"/>
                </a:lnTo>
                <a:lnTo>
                  <a:pt x="4389871" y="931557"/>
                </a:lnTo>
                <a:lnTo>
                  <a:pt x="4358741" y="976515"/>
                </a:lnTo>
                <a:lnTo>
                  <a:pt x="4320361" y="1020272"/>
                </a:lnTo>
                <a:lnTo>
                  <a:pt x="4274948" y="1062754"/>
                </a:lnTo>
                <a:lnTo>
                  <a:pt x="4222715" y="1103885"/>
                </a:lnTo>
                <a:lnTo>
                  <a:pt x="4163877" y="1143593"/>
                </a:lnTo>
                <a:lnTo>
                  <a:pt x="4098649" y="1181802"/>
                </a:lnTo>
                <a:lnTo>
                  <a:pt x="4063705" y="1200322"/>
                </a:lnTo>
                <a:lnTo>
                  <a:pt x="4027245" y="1218439"/>
                </a:lnTo>
                <a:lnTo>
                  <a:pt x="3989294" y="1236145"/>
                </a:lnTo>
                <a:lnTo>
                  <a:pt x="3949880" y="1253431"/>
                </a:lnTo>
                <a:lnTo>
                  <a:pt x="3909029" y="1270286"/>
                </a:lnTo>
                <a:lnTo>
                  <a:pt x="3866768" y="1286701"/>
                </a:lnTo>
                <a:lnTo>
                  <a:pt x="3823124" y="1302668"/>
                </a:lnTo>
                <a:lnTo>
                  <a:pt x="3778124" y="1318178"/>
                </a:lnTo>
                <a:lnTo>
                  <a:pt x="3731795" y="1333220"/>
                </a:lnTo>
                <a:lnTo>
                  <a:pt x="3684163" y="1347785"/>
                </a:lnTo>
                <a:lnTo>
                  <a:pt x="3635255" y="1361865"/>
                </a:lnTo>
                <a:lnTo>
                  <a:pt x="3585098" y="1375450"/>
                </a:lnTo>
                <a:lnTo>
                  <a:pt x="3533720" y="1388531"/>
                </a:lnTo>
                <a:lnTo>
                  <a:pt x="3481146" y="1401098"/>
                </a:lnTo>
                <a:lnTo>
                  <a:pt x="3427403" y="1413143"/>
                </a:lnTo>
                <a:lnTo>
                  <a:pt x="3372519" y="1424655"/>
                </a:lnTo>
                <a:lnTo>
                  <a:pt x="3316520" y="1435627"/>
                </a:lnTo>
                <a:lnTo>
                  <a:pt x="3259433" y="1446048"/>
                </a:lnTo>
                <a:lnTo>
                  <a:pt x="3201285" y="1455909"/>
                </a:lnTo>
                <a:lnTo>
                  <a:pt x="3142103" y="1465201"/>
                </a:lnTo>
                <a:lnTo>
                  <a:pt x="3081913" y="1473914"/>
                </a:lnTo>
                <a:lnTo>
                  <a:pt x="3020742" y="1482040"/>
                </a:lnTo>
                <a:lnTo>
                  <a:pt x="2958617" y="1489570"/>
                </a:lnTo>
                <a:lnTo>
                  <a:pt x="2895566" y="1496493"/>
                </a:lnTo>
                <a:lnTo>
                  <a:pt x="2831614" y="1502800"/>
                </a:lnTo>
                <a:lnTo>
                  <a:pt x="2766788" y="1508483"/>
                </a:lnTo>
                <a:lnTo>
                  <a:pt x="2701116" y="1513533"/>
                </a:lnTo>
                <a:lnTo>
                  <a:pt x="2634624" y="1517939"/>
                </a:lnTo>
                <a:lnTo>
                  <a:pt x="2567340" y="1521692"/>
                </a:lnTo>
                <a:lnTo>
                  <a:pt x="2499289" y="1524784"/>
                </a:lnTo>
                <a:lnTo>
                  <a:pt x="2430498" y="1527205"/>
                </a:lnTo>
                <a:lnTo>
                  <a:pt x="2360995" y="1528946"/>
                </a:lnTo>
                <a:lnTo>
                  <a:pt x="2290807" y="1529997"/>
                </a:lnTo>
                <a:lnTo>
                  <a:pt x="2219960" y="1530350"/>
                </a:lnTo>
                <a:lnTo>
                  <a:pt x="2149042" y="1529997"/>
                </a:lnTo>
                <a:lnTo>
                  <a:pt x="2078785" y="1528946"/>
                </a:lnTo>
                <a:lnTo>
                  <a:pt x="2009217" y="1527205"/>
                </a:lnTo>
                <a:lnTo>
                  <a:pt x="1940364" y="1524784"/>
                </a:lnTo>
                <a:lnTo>
                  <a:pt x="1872253" y="1521692"/>
                </a:lnTo>
                <a:lnTo>
                  <a:pt x="1804910" y="1517939"/>
                </a:lnTo>
                <a:lnTo>
                  <a:pt x="1738363" y="1513533"/>
                </a:lnTo>
                <a:lnTo>
                  <a:pt x="1672638" y="1508483"/>
                </a:lnTo>
                <a:lnTo>
                  <a:pt x="1607762" y="1502800"/>
                </a:lnTo>
                <a:lnTo>
                  <a:pt x="1543762" y="1496493"/>
                </a:lnTo>
                <a:lnTo>
                  <a:pt x="1480664" y="1489570"/>
                </a:lnTo>
                <a:lnTo>
                  <a:pt x="1418495" y="1482040"/>
                </a:lnTo>
                <a:lnTo>
                  <a:pt x="1357282" y="1473914"/>
                </a:lnTo>
                <a:lnTo>
                  <a:pt x="1297052" y="1465201"/>
                </a:lnTo>
                <a:lnTo>
                  <a:pt x="1237832" y="1455909"/>
                </a:lnTo>
                <a:lnTo>
                  <a:pt x="1179648" y="1446048"/>
                </a:lnTo>
                <a:lnTo>
                  <a:pt x="1122527" y="1435627"/>
                </a:lnTo>
                <a:lnTo>
                  <a:pt x="1066496" y="1424655"/>
                </a:lnTo>
                <a:lnTo>
                  <a:pt x="1011581" y="1413143"/>
                </a:lnTo>
                <a:lnTo>
                  <a:pt x="957810" y="1401098"/>
                </a:lnTo>
                <a:lnTo>
                  <a:pt x="905209" y="1388531"/>
                </a:lnTo>
                <a:lnTo>
                  <a:pt x="853805" y="1375450"/>
                </a:lnTo>
                <a:lnTo>
                  <a:pt x="803624" y="1361865"/>
                </a:lnTo>
                <a:lnTo>
                  <a:pt x="754694" y="1347785"/>
                </a:lnTo>
                <a:lnTo>
                  <a:pt x="707042" y="1333220"/>
                </a:lnTo>
                <a:lnTo>
                  <a:pt x="660693" y="1318178"/>
                </a:lnTo>
                <a:lnTo>
                  <a:pt x="615675" y="1302668"/>
                </a:lnTo>
                <a:lnTo>
                  <a:pt x="572014" y="1286701"/>
                </a:lnTo>
                <a:lnTo>
                  <a:pt x="529738" y="1270286"/>
                </a:lnTo>
                <a:lnTo>
                  <a:pt x="488873" y="1253431"/>
                </a:lnTo>
                <a:lnTo>
                  <a:pt x="449446" y="1236145"/>
                </a:lnTo>
                <a:lnTo>
                  <a:pt x="411483" y="1218439"/>
                </a:lnTo>
                <a:lnTo>
                  <a:pt x="375012" y="1200322"/>
                </a:lnTo>
                <a:lnTo>
                  <a:pt x="340059" y="1181802"/>
                </a:lnTo>
                <a:lnTo>
                  <a:pt x="306651" y="1162889"/>
                </a:lnTo>
                <a:lnTo>
                  <a:pt x="244576" y="1123921"/>
                </a:lnTo>
                <a:lnTo>
                  <a:pt x="189002" y="1083493"/>
                </a:lnTo>
                <a:lnTo>
                  <a:pt x="140144" y="1041677"/>
                </a:lnTo>
                <a:lnTo>
                  <a:pt x="98214" y="998549"/>
                </a:lnTo>
                <a:lnTo>
                  <a:pt x="63428" y="954182"/>
                </a:lnTo>
                <a:lnTo>
                  <a:pt x="35999" y="908650"/>
                </a:lnTo>
                <a:lnTo>
                  <a:pt x="16142" y="862028"/>
                </a:lnTo>
                <a:lnTo>
                  <a:pt x="4071" y="814390"/>
                </a:lnTo>
                <a:lnTo>
                  <a:pt x="0" y="765810"/>
                </a:lnTo>
                <a:lnTo>
                  <a:pt x="1022" y="741336"/>
                </a:lnTo>
                <a:lnTo>
                  <a:pt x="9120" y="693084"/>
                </a:lnTo>
                <a:lnTo>
                  <a:pt x="25111" y="645822"/>
                </a:lnTo>
                <a:lnTo>
                  <a:pt x="48780" y="599623"/>
                </a:lnTo>
                <a:lnTo>
                  <a:pt x="79915" y="554560"/>
                </a:lnTo>
                <a:lnTo>
                  <a:pt x="118299" y="510709"/>
                </a:lnTo>
                <a:lnTo>
                  <a:pt x="163720" y="468141"/>
                </a:lnTo>
                <a:lnTo>
                  <a:pt x="215963" y="426932"/>
                </a:lnTo>
                <a:lnTo>
                  <a:pt x="274814" y="387154"/>
                </a:lnTo>
                <a:lnTo>
                  <a:pt x="340059" y="348882"/>
                </a:lnTo>
                <a:lnTo>
                  <a:pt x="375012" y="330334"/>
                </a:lnTo>
                <a:lnTo>
                  <a:pt x="411483" y="312189"/>
                </a:lnTo>
                <a:lnTo>
                  <a:pt x="449446" y="294458"/>
                </a:lnTo>
                <a:lnTo>
                  <a:pt x="488873" y="277149"/>
                </a:lnTo>
                <a:lnTo>
                  <a:pt x="529738" y="260271"/>
                </a:lnTo>
                <a:lnTo>
                  <a:pt x="572014" y="243835"/>
                </a:lnTo>
                <a:lnTo>
                  <a:pt x="615675" y="227849"/>
                </a:lnTo>
                <a:lnTo>
                  <a:pt x="660693" y="212321"/>
                </a:lnTo>
                <a:lnTo>
                  <a:pt x="707042" y="197263"/>
                </a:lnTo>
                <a:lnTo>
                  <a:pt x="754694" y="182682"/>
                </a:lnTo>
                <a:lnTo>
                  <a:pt x="803624" y="168588"/>
                </a:lnTo>
                <a:lnTo>
                  <a:pt x="853805" y="154990"/>
                </a:lnTo>
                <a:lnTo>
                  <a:pt x="905209" y="141897"/>
                </a:lnTo>
                <a:lnTo>
                  <a:pt x="957810" y="129319"/>
                </a:lnTo>
                <a:lnTo>
                  <a:pt x="1011581" y="117265"/>
                </a:lnTo>
                <a:lnTo>
                  <a:pt x="1066496" y="105743"/>
                </a:lnTo>
                <a:lnTo>
                  <a:pt x="1122527" y="94764"/>
                </a:lnTo>
                <a:lnTo>
                  <a:pt x="1179648" y="84336"/>
                </a:lnTo>
                <a:lnTo>
                  <a:pt x="1237832" y="74469"/>
                </a:lnTo>
                <a:lnTo>
                  <a:pt x="1297052" y="65172"/>
                </a:lnTo>
                <a:lnTo>
                  <a:pt x="1357282" y="56453"/>
                </a:lnTo>
                <a:lnTo>
                  <a:pt x="1418495" y="48323"/>
                </a:lnTo>
                <a:lnTo>
                  <a:pt x="1480664" y="40791"/>
                </a:lnTo>
                <a:lnTo>
                  <a:pt x="1543762" y="33865"/>
                </a:lnTo>
                <a:lnTo>
                  <a:pt x="1607762" y="27555"/>
                </a:lnTo>
                <a:lnTo>
                  <a:pt x="1672638" y="21870"/>
                </a:lnTo>
                <a:lnTo>
                  <a:pt x="1738363" y="16819"/>
                </a:lnTo>
                <a:lnTo>
                  <a:pt x="1804910" y="12412"/>
                </a:lnTo>
                <a:lnTo>
                  <a:pt x="1872253" y="8658"/>
                </a:lnTo>
                <a:lnTo>
                  <a:pt x="1940364" y="5565"/>
                </a:lnTo>
                <a:lnTo>
                  <a:pt x="2009217" y="3144"/>
                </a:lnTo>
                <a:lnTo>
                  <a:pt x="2078785" y="1403"/>
                </a:lnTo>
                <a:lnTo>
                  <a:pt x="2149042" y="352"/>
                </a:lnTo>
                <a:lnTo>
                  <a:pt x="221996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85670" y="15532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5590" y="30848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41039" y="1757679"/>
            <a:ext cx="23266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Bank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agrees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in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advance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to</a:t>
            </a:r>
            <a:r>
              <a:rPr sz="2400" b="1" spc="-6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lend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money.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239770" marR="697230" indent="-254127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Reporting Cash </a:t>
            </a:r>
            <a:r>
              <a:rPr dirty="0"/>
              <a:t>in </a:t>
            </a:r>
            <a:r>
              <a:rPr spc="-5" dirty="0"/>
              <a:t>the Balance  Sheet</a:t>
            </a:r>
          </a:p>
        </p:txBody>
      </p:sp>
      <p:sp>
        <p:nvSpPr>
          <p:cNvPr id="12" name="object 12"/>
          <p:cNvSpPr/>
          <p:nvPr/>
        </p:nvSpPr>
        <p:spPr>
          <a:xfrm>
            <a:off x="3048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49780" y="0"/>
                </a:moveTo>
                <a:lnTo>
                  <a:pt x="1978982" y="364"/>
                </a:lnTo>
                <a:lnTo>
                  <a:pt x="1908900" y="1452"/>
                </a:lnTo>
                <a:lnTo>
                  <a:pt x="1839567" y="3252"/>
                </a:lnTo>
                <a:lnTo>
                  <a:pt x="1771014" y="5755"/>
                </a:lnTo>
                <a:lnTo>
                  <a:pt x="1703271" y="8950"/>
                </a:lnTo>
                <a:lnTo>
                  <a:pt x="1636369" y="12827"/>
                </a:lnTo>
                <a:lnTo>
                  <a:pt x="1570342" y="17376"/>
                </a:lnTo>
                <a:lnTo>
                  <a:pt x="1505218" y="22586"/>
                </a:lnTo>
                <a:lnTo>
                  <a:pt x="1441030" y="28447"/>
                </a:lnTo>
                <a:lnTo>
                  <a:pt x="1377810" y="34950"/>
                </a:lnTo>
                <a:lnTo>
                  <a:pt x="1315588" y="42083"/>
                </a:lnTo>
                <a:lnTo>
                  <a:pt x="1254395" y="49837"/>
                </a:lnTo>
                <a:lnTo>
                  <a:pt x="1194263" y="58201"/>
                </a:lnTo>
                <a:lnTo>
                  <a:pt x="1135224" y="67165"/>
                </a:lnTo>
                <a:lnTo>
                  <a:pt x="1077308" y="76719"/>
                </a:lnTo>
                <a:lnTo>
                  <a:pt x="1020547" y="86853"/>
                </a:lnTo>
                <a:lnTo>
                  <a:pt x="964972" y="97556"/>
                </a:lnTo>
                <a:lnTo>
                  <a:pt x="910614" y="108818"/>
                </a:lnTo>
                <a:lnTo>
                  <a:pt x="857505" y="120629"/>
                </a:lnTo>
                <a:lnTo>
                  <a:pt x="805675" y="132979"/>
                </a:lnTo>
                <a:lnTo>
                  <a:pt x="755157" y="145857"/>
                </a:lnTo>
                <a:lnTo>
                  <a:pt x="705981" y="159253"/>
                </a:lnTo>
                <a:lnTo>
                  <a:pt x="658179" y="173158"/>
                </a:lnTo>
                <a:lnTo>
                  <a:pt x="611783" y="187560"/>
                </a:lnTo>
                <a:lnTo>
                  <a:pt x="566822" y="202450"/>
                </a:lnTo>
                <a:lnTo>
                  <a:pt x="523329" y="217817"/>
                </a:lnTo>
                <a:lnTo>
                  <a:pt x="481335" y="233651"/>
                </a:lnTo>
                <a:lnTo>
                  <a:pt x="440871" y="249941"/>
                </a:lnTo>
                <a:lnTo>
                  <a:pt x="401968" y="266679"/>
                </a:lnTo>
                <a:lnTo>
                  <a:pt x="364659" y="283853"/>
                </a:lnTo>
                <a:lnTo>
                  <a:pt x="328973" y="301452"/>
                </a:lnTo>
                <a:lnTo>
                  <a:pt x="294943" y="319468"/>
                </a:lnTo>
                <a:lnTo>
                  <a:pt x="231973" y="356706"/>
                </a:lnTo>
                <a:lnTo>
                  <a:pt x="175999" y="395485"/>
                </a:lnTo>
                <a:lnTo>
                  <a:pt x="127273" y="435723"/>
                </a:lnTo>
                <a:lnTo>
                  <a:pt x="86044" y="477338"/>
                </a:lnTo>
                <a:lnTo>
                  <a:pt x="52562" y="520248"/>
                </a:lnTo>
                <a:lnTo>
                  <a:pt x="27078" y="564371"/>
                </a:lnTo>
                <a:lnTo>
                  <a:pt x="9842" y="609625"/>
                </a:lnTo>
                <a:lnTo>
                  <a:pt x="1103" y="655929"/>
                </a:lnTo>
                <a:lnTo>
                  <a:pt x="0" y="679450"/>
                </a:lnTo>
                <a:lnTo>
                  <a:pt x="1103" y="702895"/>
                </a:lnTo>
                <a:lnTo>
                  <a:pt x="9842" y="749068"/>
                </a:lnTo>
                <a:lnTo>
                  <a:pt x="27078" y="794215"/>
                </a:lnTo>
                <a:lnTo>
                  <a:pt x="52562" y="838251"/>
                </a:lnTo>
                <a:lnTo>
                  <a:pt x="86044" y="881095"/>
                </a:lnTo>
                <a:lnTo>
                  <a:pt x="127273" y="922661"/>
                </a:lnTo>
                <a:lnTo>
                  <a:pt x="175999" y="962868"/>
                </a:lnTo>
                <a:lnTo>
                  <a:pt x="231973" y="1001631"/>
                </a:lnTo>
                <a:lnTo>
                  <a:pt x="294943" y="1038867"/>
                </a:lnTo>
                <a:lnTo>
                  <a:pt x="328973" y="1056886"/>
                </a:lnTo>
                <a:lnTo>
                  <a:pt x="364659" y="1074493"/>
                </a:lnTo>
                <a:lnTo>
                  <a:pt x="401968" y="1091675"/>
                </a:lnTo>
                <a:lnTo>
                  <a:pt x="440871" y="1108424"/>
                </a:lnTo>
                <a:lnTo>
                  <a:pt x="481335" y="1124729"/>
                </a:lnTo>
                <a:lnTo>
                  <a:pt x="523329" y="1140579"/>
                </a:lnTo>
                <a:lnTo>
                  <a:pt x="566822" y="1155964"/>
                </a:lnTo>
                <a:lnTo>
                  <a:pt x="611783" y="1170873"/>
                </a:lnTo>
                <a:lnTo>
                  <a:pt x="658179" y="1185296"/>
                </a:lnTo>
                <a:lnTo>
                  <a:pt x="705981" y="1199222"/>
                </a:lnTo>
                <a:lnTo>
                  <a:pt x="755157" y="1212642"/>
                </a:lnTo>
                <a:lnTo>
                  <a:pt x="805675" y="1225545"/>
                </a:lnTo>
                <a:lnTo>
                  <a:pt x="857505" y="1237919"/>
                </a:lnTo>
                <a:lnTo>
                  <a:pt x="910614" y="1249756"/>
                </a:lnTo>
                <a:lnTo>
                  <a:pt x="964972" y="1261044"/>
                </a:lnTo>
                <a:lnTo>
                  <a:pt x="1020547" y="1271773"/>
                </a:lnTo>
                <a:lnTo>
                  <a:pt x="1077308" y="1281932"/>
                </a:lnTo>
                <a:lnTo>
                  <a:pt x="1135224" y="1291512"/>
                </a:lnTo>
                <a:lnTo>
                  <a:pt x="1194263" y="1300501"/>
                </a:lnTo>
                <a:lnTo>
                  <a:pt x="1254395" y="1308890"/>
                </a:lnTo>
                <a:lnTo>
                  <a:pt x="1315588" y="1316667"/>
                </a:lnTo>
                <a:lnTo>
                  <a:pt x="1377810" y="1323823"/>
                </a:lnTo>
                <a:lnTo>
                  <a:pt x="1441030" y="1330347"/>
                </a:lnTo>
                <a:lnTo>
                  <a:pt x="1505218" y="1336228"/>
                </a:lnTo>
                <a:lnTo>
                  <a:pt x="1570342" y="1341456"/>
                </a:lnTo>
                <a:lnTo>
                  <a:pt x="1636369" y="1346022"/>
                </a:lnTo>
                <a:lnTo>
                  <a:pt x="1703271" y="1349913"/>
                </a:lnTo>
                <a:lnTo>
                  <a:pt x="1771014" y="1353120"/>
                </a:lnTo>
                <a:lnTo>
                  <a:pt x="1839567" y="1355633"/>
                </a:lnTo>
                <a:lnTo>
                  <a:pt x="1908900" y="1357441"/>
                </a:lnTo>
                <a:lnTo>
                  <a:pt x="1978982" y="1358533"/>
                </a:lnTo>
                <a:lnTo>
                  <a:pt x="2049780" y="1358900"/>
                </a:lnTo>
                <a:lnTo>
                  <a:pt x="2120655" y="1358533"/>
                </a:lnTo>
                <a:lnTo>
                  <a:pt x="2190814" y="1357441"/>
                </a:lnTo>
                <a:lnTo>
                  <a:pt x="2260225" y="1355633"/>
                </a:lnTo>
                <a:lnTo>
                  <a:pt x="2328856" y="1353120"/>
                </a:lnTo>
                <a:lnTo>
                  <a:pt x="2396676" y="1349913"/>
                </a:lnTo>
                <a:lnTo>
                  <a:pt x="2463654" y="1346022"/>
                </a:lnTo>
                <a:lnTo>
                  <a:pt x="2529758" y="1341456"/>
                </a:lnTo>
                <a:lnTo>
                  <a:pt x="2594957" y="1336228"/>
                </a:lnTo>
                <a:lnTo>
                  <a:pt x="2659220" y="1330347"/>
                </a:lnTo>
                <a:lnTo>
                  <a:pt x="2722516" y="1323823"/>
                </a:lnTo>
                <a:lnTo>
                  <a:pt x="2784812" y="1316667"/>
                </a:lnTo>
                <a:lnTo>
                  <a:pt x="2846078" y="1308890"/>
                </a:lnTo>
                <a:lnTo>
                  <a:pt x="2906283" y="1300501"/>
                </a:lnTo>
                <a:lnTo>
                  <a:pt x="2965394" y="1291512"/>
                </a:lnTo>
                <a:lnTo>
                  <a:pt x="3023381" y="1281932"/>
                </a:lnTo>
                <a:lnTo>
                  <a:pt x="3080212" y="1271773"/>
                </a:lnTo>
                <a:lnTo>
                  <a:pt x="3135856" y="1261044"/>
                </a:lnTo>
                <a:lnTo>
                  <a:pt x="3190282" y="1249756"/>
                </a:lnTo>
                <a:lnTo>
                  <a:pt x="3243458" y="1237919"/>
                </a:lnTo>
                <a:lnTo>
                  <a:pt x="3295353" y="1225545"/>
                </a:lnTo>
                <a:lnTo>
                  <a:pt x="3345935" y="1212642"/>
                </a:lnTo>
                <a:lnTo>
                  <a:pt x="3395173" y="1199222"/>
                </a:lnTo>
                <a:lnTo>
                  <a:pt x="3443037" y="1185296"/>
                </a:lnTo>
                <a:lnTo>
                  <a:pt x="3489493" y="1170873"/>
                </a:lnTo>
                <a:lnTo>
                  <a:pt x="3534512" y="1155964"/>
                </a:lnTo>
                <a:lnTo>
                  <a:pt x="3578062" y="1140579"/>
                </a:lnTo>
                <a:lnTo>
                  <a:pt x="3620111" y="1124729"/>
                </a:lnTo>
                <a:lnTo>
                  <a:pt x="3660628" y="1108424"/>
                </a:lnTo>
                <a:lnTo>
                  <a:pt x="3699582" y="1091675"/>
                </a:lnTo>
                <a:lnTo>
                  <a:pt x="3736942" y="1074493"/>
                </a:lnTo>
                <a:lnTo>
                  <a:pt x="3772675" y="1056886"/>
                </a:lnTo>
                <a:lnTo>
                  <a:pt x="3806751" y="1038867"/>
                </a:lnTo>
                <a:lnTo>
                  <a:pt x="3869806" y="1001631"/>
                </a:lnTo>
                <a:lnTo>
                  <a:pt x="3925855" y="962868"/>
                </a:lnTo>
                <a:lnTo>
                  <a:pt x="3974648" y="922661"/>
                </a:lnTo>
                <a:lnTo>
                  <a:pt x="4015935" y="881095"/>
                </a:lnTo>
                <a:lnTo>
                  <a:pt x="4049463" y="838251"/>
                </a:lnTo>
                <a:lnTo>
                  <a:pt x="4074983" y="794215"/>
                </a:lnTo>
                <a:lnTo>
                  <a:pt x="4092243" y="749068"/>
                </a:lnTo>
                <a:lnTo>
                  <a:pt x="4100994" y="702895"/>
                </a:lnTo>
                <a:lnTo>
                  <a:pt x="4102100" y="679450"/>
                </a:lnTo>
                <a:lnTo>
                  <a:pt x="4100994" y="655929"/>
                </a:lnTo>
                <a:lnTo>
                  <a:pt x="4092243" y="609625"/>
                </a:lnTo>
                <a:lnTo>
                  <a:pt x="4074983" y="564371"/>
                </a:lnTo>
                <a:lnTo>
                  <a:pt x="4049463" y="520248"/>
                </a:lnTo>
                <a:lnTo>
                  <a:pt x="4015935" y="477338"/>
                </a:lnTo>
                <a:lnTo>
                  <a:pt x="3974648" y="435723"/>
                </a:lnTo>
                <a:lnTo>
                  <a:pt x="3925855" y="395485"/>
                </a:lnTo>
                <a:lnTo>
                  <a:pt x="3869806" y="356706"/>
                </a:lnTo>
                <a:lnTo>
                  <a:pt x="3806751" y="319468"/>
                </a:lnTo>
                <a:lnTo>
                  <a:pt x="3772675" y="301452"/>
                </a:lnTo>
                <a:lnTo>
                  <a:pt x="3736942" y="283853"/>
                </a:lnTo>
                <a:lnTo>
                  <a:pt x="3699582" y="266679"/>
                </a:lnTo>
                <a:lnTo>
                  <a:pt x="3660628" y="249941"/>
                </a:lnTo>
                <a:lnTo>
                  <a:pt x="3620111" y="233651"/>
                </a:lnTo>
                <a:lnTo>
                  <a:pt x="3578062" y="217817"/>
                </a:lnTo>
                <a:lnTo>
                  <a:pt x="3534512" y="202450"/>
                </a:lnTo>
                <a:lnTo>
                  <a:pt x="3489493" y="187560"/>
                </a:lnTo>
                <a:lnTo>
                  <a:pt x="3443037" y="173158"/>
                </a:lnTo>
                <a:lnTo>
                  <a:pt x="3395173" y="159253"/>
                </a:lnTo>
                <a:lnTo>
                  <a:pt x="3345935" y="145857"/>
                </a:lnTo>
                <a:lnTo>
                  <a:pt x="3295353" y="132979"/>
                </a:lnTo>
                <a:lnTo>
                  <a:pt x="3243458" y="120629"/>
                </a:lnTo>
                <a:lnTo>
                  <a:pt x="3190282" y="108818"/>
                </a:lnTo>
                <a:lnTo>
                  <a:pt x="3135856" y="97556"/>
                </a:lnTo>
                <a:lnTo>
                  <a:pt x="3080212" y="86853"/>
                </a:lnTo>
                <a:lnTo>
                  <a:pt x="3023381" y="76719"/>
                </a:lnTo>
                <a:lnTo>
                  <a:pt x="2965394" y="67165"/>
                </a:lnTo>
                <a:lnTo>
                  <a:pt x="2906283" y="58201"/>
                </a:lnTo>
                <a:lnTo>
                  <a:pt x="2846078" y="49837"/>
                </a:lnTo>
                <a:lnTo>
                  <a:pt x="2784812" y="42083"/>
                </a:lnTo>
                <a:lnTo>
                  <a:pt x="2722516" y="34950"/>
                </a:lnTo>
                <a:lnTo>
                  <a:pt x="2659220" y="28447"/>
                </a:lnTo>
                <a:lnTo>
                  <a:pt x="2594957" y="22586"/>
                </a:lnTo>
                <a:lnTo>
                  <a:pt x="2529758" y="17376"/>
                </a:lnTo>
                <a:lnTo>
                  <a:pt x="2463654" y="12827"/>
                </a:lnTo>
                <a:lnTo>
                  <a:pt x="2396676" y="8950"/>
                </a:lnTo>
                <a:lnTo>
                  <a:pt x="2328856" y="5755"/>
                </a:lnTo>
                <a:lnTo>
                  <a:pt x="2260225" y="3252"/>
                </a:lnTo>
                <a:lnTo>
                  <a:pt x="2190814" y="1452"/>
                </a:lnTo>
                <a:lnTo>
                  <a:pt x="2120655" y="364"/>
                </a:lnTo>
                <a:lnTo>
                  <a:pt x="204978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49780" y="0"/>
                </a:moveTo>
                <a:lnTo>
                  <a:pt x="2120655" y="364"/>
                </a:lnTo>
                <a:lnTo>
                  <a:pt x="2190814" y="1452"/>
                </a:lnTo>
                <a:lnTo>
                  <a:pt x="2260225" y="3252"/>
                </a:lnTo>
                <a:lnTo>
                  <a:pt x="2328856" y="5755"/>
                </a:lnTo>
                <a:lnTo>
                  <a:pt x="2396676" y="8950"/>
                </a:lnTo>
                <a:lnTo>
                  <a:pt x="2463654" y="12827"/>
                </a:lnTo>
                <a:lnTo>
                  <a:pt x="2529758" y="17376"/>
                </a:lnTo>
                <a:lnTo>
                  <a:pt x="2594957" y="22586"/>
                </a:lnTo>
                <a:lnTo>
                  <a:pt x="2659220" y="28447"/>
                </a:lnTo>
                <a:lnTo>
                  <a:pt x="2722516" y="34950"/>
                </a:lnTo>
                <a:lnTo>
                  <a:pt x="2784812" y="42083"/>
                </a:lnTo>
                <a:lnTo>
                  <a:pt x="2846078" y="49837"/>
                </a:lnTo>
                <a:lnTo>
                  <a:pt x="2906283" y="58201"/>
                </a:lnTo>
                <a:lnTo>
                  <a:pt x="2965394" y="67165"/>
                </a:lnTo>
                <a:lnTo>
                  <a:pt x="3023381" y="76719"/>
                </a:lnTo>
                <a:lnTo>
                  <a:pt x="3080212" y="86853"/>
                </a:lnTo>
                <a:lnTo>
                  <a:pt x="3135856" y="97556"/>
                </a:lnTo>
                <a:lnTo>
                  <a:pt x="3190282" y="108818"/>
                </a:lnTo>
                <a:lnTo>
                  <a:pt x="3243458" y="120629"/>
                </a:lnTo>
                <a:lnTo>
                  <a:pt x="3295353" y="132979"/>
                </a:lnTo>
                <a:lnTo>
                  <a:pt x="3345935" y="145857"/>
                </a:lnTo>
                <a:lnTo>
                  <a:pt x="3395173" y="159253"/>
                </a:lnTo>
                <a:lnTo>
                  <a:pt x="3443037" y="173158"/>
                </a:lnTo>
                <a:lnTo>
                  <a:pt x="3489493" y="187560"/>
                </a:lnTo>
                <a:lnTo>
                  <a:pt x="3534512" y="202450"/>
                </a:lnTo>
                <a:lnTo>
                  <a:pt x="3578062" y="217817"/>
                </a:lnTo>
                <a:lnTo>
                  <a:pt x="3620111" y="233651"/>
                </a:lnTo>
                <a:lnTo>
                  <a:pt x="3660628" y="249941"/>
                </a:lnTo>
                <a:lnTo>
                  <a:pt x="3699582" y="266679"/>
                </a:lnTo>
                <a:lnTo>
                  <a:pt x="3736942" y="283853"/>
                </a:lnTo>
                <a:lnTo>
                  <a:pt x="3772675" y="301452"/>
                </a:lnTo>
                <a:lnTo>
                  <a:pt x="3806751" y="319468"/>
                </a:lnTo>
                <a:lnTo>
                  <a:pt x="3869806" y="356706"/>
                </a:lnTo>
                <a:lnTo>
                  <a:pt x="3925855" y="395485"/>
                </a:lnTo>
                <a:lnTo>
                  <a:pt x="3974648" y="435723"/>
                </a:lnTo>
                <a:lnTo>
                  <a:pt x="4015935" y="477338"/>
                </a:lnTo>
                <a:lnTo>
                  <a:pt x="4049463" y="520248"/>
                </a:lnTo>
                <a:lnTo>
                  <a:pt x="4074983" y="564371"/>
                </a:lnTo>
                <a:lnTo>
                  <a:pt x="4092243" y="609625"/>
                </a:lnTo>
                <a:lnTo>
                  <a:pt x="4100994" y="655929"/>
                </a:lnTo>
                <a:lnTo>
                  <a:pt x="4102100" y="679450"/>
                </a:lnTo>
                <a:lnTo>
                  <a:pt x="4100994" y="702895"/>
                </a:lnTo>
                <a:lnTo>
                  <a:pt x="4092243" y="749068"/>
                </a:lnTo>
                <a:lnTo>
                  <a:pt x="4074983" y="794215"/>
                </a:lnTo>
                <a:lnTo>
                  <a:pt x="4049463" y="838251"/>
                </a:lnTo>
                <a:lnTo>
                  <a:pt x="4015935" y="881095"/>
                </a:lnTo>
                <a:lnTo>
                  <a:pt x="3974648" y="922661"/>
                </a:lnTo>
                <a:lnTo>
                  <a:pt x="3925855" y="962868"/>
                </a:lnTo>
                <a:lnTo>
                  <a:pt x="3869806" y="1001631"/>
                </a:lnTo>
                <a:lnTo>
                  <a:pt x="3806751" y="1038867"/>
                </a:lnTo>
                <a:lnTo>
                  <a:pt x="3772675" y="1056886"/>
                </a:lnTo>
                <a:lnTo>
                  <a:pt x="3736942" y="1074493"/>
                </a:lnTo>
                <a:lnTo>
                  <a:pt x="3699582" y="1091675"/>
                </a:lnTo>
                <a:lnTo>
                  <a:pt x="3660628" y="1108424"/>
                </a:lnTo>
                <a:lnTo>
                  <a:pt x="3620111" y="1124729"/>
                </a:lnTo>
                <a:lnTo>
                  <a:pt x="3578062" y="1140579"/>
                </a:lnTo>
                <a:lnTo>
                  <a:pt x="3534512" y="1155964"/>
                </a:lnTo>
                <a:lnTo>
                  <a:pt x="3489493" y="1170873"/>
                </a:lnTo>
                <a:lnTo>
                  <a:pt x="3443037" y="1185296"/>
                </a:lnTo>
                <a:lnTo>
                  <a:pt x="3395173" y="1199222"/>
                </a:lnTo>
                <a:lnTo>
                  <a:pt x="3345935" y="1212642"/>
                </a:lnTo>
                <a:lnTo>
                  <a:pt x="3295353" y="1225545"/>
                </a:lnTo>
                <a:lnTo>
                  <a:pt x="3243458" y="1237919"/>
                </a:lnTo>
                <a:lnTo>
                  <a:pt x="3190282" y="1249756"/>
                </a:lnTo>
                <a:lnTo>
                  <a:pt x="3135856" y="1261044"/>
                </a:lnTo>
                <a:lnTo>
                  <a:pt x="3080212" y="1271773"/>
                </a:lnTo>
                <a:lnTo>
                  <a:pt x="3023381" y="1281932"/>
                </a:lnTo>
                <a:lnTo>
                  <a:pt x="2965394" y="1291512"/>
                </a:lnTo>
                <a:lnTo>
                  <a:pt x="2906283" y="1300501"/>
                </a:lnTo>
                <a:lnTo>
                  <a:pt x="2846078" y="1308890"/>
                </a:lnTo>
                <a:lnTo>
                  <a:pt x="2784812" y="1316667"/>
                </a:lnTo>
                <a:lnTo>
                  <a:pt x="2722516" y="1323823"/>
                </a:lnTo>
                <a:lnTo>
                  <a:pt x="2659220" y="1330347"/>
                </a:lnTo>
                <a:lnTo>
                  <a:pt x="2594957" y="1336228"/>
                </a:lnTo>
                <a:lnTo>
                  <a:pt x="2529758" y="1341456"/>
                </a:lnTo>
                <a:lnTo>
                  <a:pt x="2463654" y="1346022"/>
                </a:lnTo>
                <a:lnTo>
                  <a:pt x="2396676" y="1349913"/>
                </a:lnTo>
                <a:lnTo>
                  <a:pt x="2328856" y="1353120"/>
                </a:lnTo>
                <a:lnTo>
                  <a:pt x="2260225" y="1355633"/>
                </a:lnTo>
                <a:lnTo>
                  <a:pt x="2190814" y="1357441"/>
                </a:lnTo>
                <a:lnTo>
                  <a:pt x="2120655" y="1358533"/>
                </a:lnTo>
                <a:lnTo>
                  <a:pt x="2049780" y="1358900"/>
                </a:lnTo>
                <a:lnTo>
                  <a:pt x="1978982" y="1358533"/>
                </a:lnTo>
                <a:lnTo>
                  <a:pt x="1908900" y="1357441"/>
                </a:lnTo>
                <a:lnTo>
                  <a:pt x="1839567" y="1355633"/>
                </a:lnTo>
                <a:lnTo>
                  <a:pt x="1771014" y="1353120"/>
                </a:lnTo>
                <a:lnTo>
                  <a:pt x="1703271" y="1349913"/>
                </a:lnTo>
                <a:lnTo>
                  <a:pt x="1636369" y="1346022"/>
                </a:lnTo>
                <a:lnTo>
                  <a:pt x="1570342" y="1341456"/>
                </a:lnTo>
                <a:lnTo>
                  <a:pt x="1505218" y="1336228"/>
                </a:lnTo>
                <a:lnTo>
                  <a:pt x="1441030" y="1330347"/>
                </a:lnTo>
                <a:lnTo>
                  <a:pt x="1377810" y="1323823"/>
                </a:lnTo>
                <a:lnTo>
                  <a:pt x="1315588" y="1316667"/>
                </a:lnTo>
                <a:lnTo>
                  <a:pt x="1254395" y="1308890"/>
                </a:lnTo>
                <a:lnTo>
                  <a:pt x="1194263" y="1300501"/>
                </a:lnTo>
                <a:lnTo>
                  <a:pt x="1135224" y="1291512"/>
                </a:lnTo>
                <a:lnTo>
                  <a:pt x="1077308" y="1281932"/>
                </a:lnTo>
                <a:lnTo>
                  <a:pt x="1020547" y="1271773"/>
                </a:lnTo>
                <a:lnTo>
                  <a:pt x="964972" y="1261044"/>
                </a:lnTo>
                <a:lnTo>
                  <a:pt x="910614" y="1249756"/>
                </a:lnTo>
                <a:lnTo>
                  <a:pt x="857505" y="1237919"/>
                </a:lnTo>
                <a:lnTo>
                  <a:pt x="805675" y="1225545"/>
                </a:lnTo>
                <a:lnTo>
                  <a:pt x="755157" y="1212642"/>
                </a:lnTo>
                <a:lnTo>
                  <a:pt x="705981" y="1199222"/>
                </a:lnTo>
                <a:lnTo>
                  <a:pt x="658179" y="1185296"/>
                </a:lnTo>
                <a:lnTo>
                  <a:pt x="611783" y="1170873"/>
                </a:lnTo>
                <a:lnTo>
                  <a:pt x="566822" y="1155964"/>
                </a:lnTo>
                <a:lnTo>
                  <a:pt x="523329" y="1140579"/>
                </a:lnTo>
                <a:lnTo>
                  <a:pt x="481335" y="1124729"/>
                </a:lnTo>
                <a:lnTo>
                  <a:pt x="440871" y="1108424"/>
                </a:lnTo>
                <a:lnTo>
                  <a:pt x="401968" y="1091675"/>
                </a:lnTo>
                <a:lnTo>
                  <a:pt x="364659" y="1074493"/>
                </a:lnTo>
                <a:lnTo>
                  <a:pt x="328973" y="1056886"/>
                </a:lnTo>
                <a:lnTo>
                  <a:pt x="294943" y="1038867"/>
                </a:lnTo>
                <a:lnTo>
                  <a:pt x="231973" y="1001631"/>
                </a:lnTo>
                <a:lnTo>
                  <a:pt x="175999" y="962868"/>
                </a:lnTo>
                <a:lnTo>
                  <a:pt x="127273" y="922661"/>
                </a:lnTo>
                <a:lnTo>
                  <a:pt x="86044" y="881095"/>
                </a:lnTo>
                <a:lnTo>
                  <a:pt x="52562" y="838251"/>
                </a:lnTo>
                <a:lnTo>
                  <a:pt x="27078" y="794215"/>
                </a:lnTo>
                <a:lnTo>
                  <a:pt x="9842" y="749068"/>
                </a:lnTo>
                <a:lnTo>
                  <a:pt x="1103" y="702895"/>
                </a:lnTo>
                <a:lnTo>
                  <a:pt x="0" y="679450"/>
                </a:lnTo>
                <a:lnTo>
                  <a:pt x="1103" y="655929"/>
                </a:lnTo>
                <a:lnTo>
                  <a:pt x="9842" y="609625"/>
                </a:lnTo>
                <a:lnTo>
                  <a:pt x="27078" y="564371"/>
                </a:lnTo>
                <a:lnTo>
                  <a:pt x="52562" y="520248"/>
                </a:lnTo>
                <a:lnTo>
                  <a:pt x="86044" y="477338"/>
                </a:lnTo>
                <a:lnTo>
                  <a:pt x="127273" y="435723"/>
                </a:lnTo>
                <a:lnTo>
                  <a:pt x="175999" y="395485"/>
                </a:lnTo>
                <a:lnTo>
                  <a:pt x="231973" y="356706"/>
                </a:lnTo>
                <a:lnTo>
                  <a:pt x="294943" y="319468"/>
                </a:lnTo>
                <a:lnTo>
                  <a:pt x="328973" y="301452"/>
                </a:lnTo>
                <a:lnTo>
                  <a:pt x="364659" y="283853"/>
                </a:lnTo>
                <a:lnTo>
                  <a:pt x="401968" y="266679"/>
                </a:lnTo>
                <a:lnTo>
                  <a:pt x="440871" y="249941"/>
                </a:lnTo>
                <a:lnTo>
                  <a:pt x="481335" y="233651"/>
                </a:lnTo>
                <a:lnTo>
                  <a:pt x="523329" y="217817"/>
                </a:lnTo>
                <a:lnTo>
                  <a:pt x="566822" y="202450"/>
                </a:lnTo>
                <a:lnTo>
                  <a:pt x="611783" y="187560"/>
                </a:lnTo>
                <a:lnTo>
                  <a:pt x="658179" y="173158"/>
                </a:lnTo>
                <a:lnTo>
                  <a:pt x="705981" y="159253"/>
                </a:lnTo>
                <a:lnTo>
                  <a:pt x="755157" y="145857"/>
                </a:lnTo>
                <a:lnTo>
                  <a:pt x="805675" y="132979"/>
                </a:lnTo>
                <a:lnTo>
                  <a:pt x="857505" y="120629"/>
                </a:lnTo>
                <a:lnTo>
                  <a:pt x="910614" y="108818"/>
                </a:lnTo>
                <a:lnTo>
                  <a:pt x="964972" y="97556"/>
                </a:lnTo>
                <a:lnTo>
                  <a:pt x="1020547" y="86853"/>
                </a:lnTo>
                <a:lnTo>
                  <a:pt x="1077308" y="76719"/>
                </a:lnTo>
                <a:lnTo>
                  <a:pt x="1135224" y="67165"/>
                </a:lnTo>
                <a:lnTo>
                  <a:pt x="1194263" y="58201"/>
                </a:lnTo>
                <a:lnTo>
                  <a:pt x="1254395" y="49837"/>
                </a:lnTo>
                <a:lnTo>
                  <a:pt x="1315588" y="42083"/>
                </a:lnTo>
                <a:lnTo>
                  <a:pt x="1377810" y="34950"/>
                </a:lnTo>
                <a:lnTo>
                  <a:pt x="1441030" y="28447"/>
                </a:lnTo>
                <a:lnTo>
                  <a:pt x="1505218" y="22586"/>
                </a:lnTo>
                <a:lnTo>
                  <a:pt x="1570342" y="17376"/>
                </a:lnTo>
                <a:lnTo>
                  <a:pt x="1636369" y="12827"/>
                </a:lnTo>
                <a:lnTo>
                  <a:pt x="1703271" y="8950"/>
                </a:lnTo>
                <a:lnTo>
                  <a:pt x="1771014" y="5755"/>
                </a:lnTo>
                <a:lnTo>
                  <a:pt x="1839567" y="3252"/>
                </a:lnTo>
                <a:lnTo>
                  <a:pt x="1908900" y="1452"/>
                </a:lnTo>
                <a:lnTo>
                  <a:pt x="1978982" y="364"/>
                </a:lnTo>
                <a:lnTo>
                  <a:pt x="204978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" y="514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2579" y="65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0090" y="5267959"/>
            <a:ext cx="27190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Liability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is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incurred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when</a:t>
            </a:r>
            <a:r>
              <a:rPr sz="2400" b="1" spc="-7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line  of credit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is</a:t>
            </a:r>
            <a:r>
              <a:rPr sz="2400" b="1" spc="-3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used.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5935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51050" y="0"/>
                </a:moveTo>
                <a:lnTo>
                  <a:pt x="1980175" y="364"/>
                </a:lnTo>
                <a:lnTo>
                  <a:pt x="1910021" y="1452"/>
                </a:lnTo>
                <a:lnTo>
                  <a:pt x="1840618" y="3252"/>
                </a:lnTo>
                <a:lnTo>
                  <a:pt x="1771997" y="5755"/>
                </a:lnTo>
                <a:lnTo>
                  <a:pt x="1704190" y="8950"/>
                </a:lnTo>
                <a:lnTo>
                  <a:pt x="1637228" y="12827"/>
                </a:lnTo>
                <a:lnTo>
                  <a:pt x="1571141" y="17376"/>
                </a:lnTo>
                <a:lnTo>
                  <a:pt x="1505962" y="22586"/>
                </a:lnTo>
                <a:lnTo>
                  <a:pt x="1441721" y="28447"/>
                </a:lnTo>
                <a:lnTo>
                  <a:pt x="1378450" y="34950"/>
                </a:lnTo>
                <a:lnTo>
                  <a:pt x="1316180" y="42083"/>
                </a:lnTo>
                <a:lnTo>
                  <a:pt x="1254942" y="49837"/>
                </a:lnTo>
                <a:lnTo>
                  <a:pt x="1194767" y="58201"/>
                </a:lnTo>
                <a:lnTo>
                  <a:pt x="1135687" y="67165"/>
                </a:lnTo>
                <a:lnTo>
                  <a:pt x="1077732" y="76719"/>
                </a:lnTo>
                <a:lnTo>
                  <a:pt x="1020935" y="86853"/>
                </a:lnTo>
                <a:lnTo>
                  <a:pt x="965325" y="97556"/>
                </a:lnTo>
                <a:lnTo>
                  <a:pt x="910935" y="108818"/>
                </a:lnTo>
                <a:lnTo>
                  <a:pt x="857796" y="120629"/>
                </a:lnTo>
                <a:lnTo>
                  <a:pt x="805938" y="132979"/>
                </a:lnTo>
                <a:lnTo>
                  <a:pt x="755394" y="145857"/>
                </a:lnTo>
                <a:lnTo>
                  <a:pt x="706194" y="159253"/>
                </a:lnTo>
                <a:lnTo>
                  <a:pt x="658369" y="173158"/>
                </a:lnTo>
                <a:lnTo>
                  <a:pt x="611951" y="187560"/>
                </a:lnTo>
                <a:lnTo>
                  <a:pt x="566971" y="202450"/>
                </a:lnTo>
                <a:lnTo>
                  <a:pt x="523460" y="217817"/>
                </a:lnTo>
                <a:lnTo>
                  <a:pt x="481450" y="233651"/>
                </a:lnTo>
                <a:lnTo>
                  <a:pt x="440971" y="249941"/>
                </a:lnTo>
                <a:lnTo>
                  <a:pt x="402055" y="266679"/>
                </a:lnTo>
                <a:lnTo>
                  <a:pt x="364733" y="283853"/>
                </a:lnTo>
                <a:lnTo>
                  <a:pt x="329036" y="301452"/>
                </a:lnTo>
                <a:lnTo>
                  <a:pt x="294996" y="319468"/>
                </a:lnTo>
                <a:lnTo>
                  <a:pt x="232009" y="356706"/>
                </a:lnTo>
                <a:lnTo>
                  <a:pt x="176023" y="395485"/>
                </a:lnTo>
                <a:lnTo>
                  <a:pt x="127287" y="435723"/>
                </a:lnTo>
                <a:lnTo>
                  <a:pt x="86052" y="477338"/>
                </a:lnTo>
                <a:lnTo>
                  <a:pt x="52566" y="520248"/>
                </a:lnTo>
                <a:lnTo>
                  <a:pt x="27079" y="564371"/>
                </a:lnTo>
                <a:lnTo>
                  <a:pt x="9842" y="609625"/>
                </a:lnTo>
                <a:lnTo>
                  <a:pt x="1103" y="655929"/>
                </a:lnTo>
                <a:lnTo>
                  <a:pt x="0" y="679450"/>
                </a:lnTo>
                <a:lnTo>
                  <a:pt x="1103" y="702895"/>
                </a:lnTo>
                <a:lnTo>
                  <a:pt x="9842" y="749068"/>
                </a:lnTo>
                <a:lnTo>
                  <a:pt x="27079" y="794215"/>
                </a:lnTo>
                <a:lnTo>
                  <a:pt x="52566" y="838251"/>
                </a:lnTo>
                <a:lnTo>
                  <a:pt x="86052" y="881095"/>
                </a:lnTo>
                <a:lnTo>
                  <a:pt x="127287" y="922661"/>
                </a:lnTo>
                <a:lnTo>
                  <a:pt x="176023" y="962868"/>
                </a:lnTo>
                <a:lnTo>
                  <a:pt x="232009" y="1001631"/>
                </a:lnTo>
                <a:lnTo>
                  <a:pt x="294996" y="1038867"/>
                </a:lnTo>
                <a:lnTo>
                  <a:pt x="329036" y="1056886"/>
                </a:lnTo>
                <a:lnTo>
                  <a:pt x="364733" y="1074493"/>
                </a:lnTo>
                <a:lnTo>
                  <a:pt x="402055" y="1091675"/>
                </a:lnTo>
                <a:lnTo>
                  <a:pt x="440971" y="1108424"/>
                </a:lnTo>
                <a:lnTo>
                  <a:pt x="481450" y="1124729"/>
                </a:lnTo>
                <a:lnTo>
                  <a:pt x="523460" y="1140579"/>
                </a:lnTo>
                <a:lnTo>
                  <a:pt x="566971" y="1155964"/>
                </a:lnTo>
                <a:lnTo>
                  <a:pt x="611951" y="1170873"/>
                </a:lnTo>
                <a:lnTo>
                  <a:pt x="658369" y="1185296"/>
                </a:lnTo>
                <a:lnTo>
                  <a:pt x="706194" y="1199222"/>
                </a:lnTo>
                <a:lnTo>
                  <a:pt x="755394" y="1212642"/>
                </a:lnTo>
                <a:lnTo>
                  <a:pt x="805938" y="1225545"/>
                </a:lnTo>
                <a:lnTo>
                  <a:pt x="857796" y="1237919"/>
                </a:lnTo>
                <a:lnTo>
                  <a:pt x="910935" y="1249756"/>
                </a:lnTo>
                <a:lnTo>
                  <a:pt x="965325" y="1261044"/>
                </a:lnTo>
                <a:lnTo>
                  <a:pt x="1020935" y="1271773"/>
                </a:lnTo>
                <a:lnTo>
                  <a:pt x="1077732" y="1281932"/>
                </a:lnTo>
                <a:lnTo>
                  <a:pt x="1135687" y="1291512"/>
                </a:lnTo>
                <a:lnTo>
                  <a:pt x="1194767" y="1300501"/>
                </a:lnTo>
                <a:lnTo>
                  <a:pt x="1254942" y="1308890"/>
                </a:lnTo>
                <a:lnTo>
                  <a:pt x="1316180" y="1316667"/>
                </a:lnTo>
                <a:lnTo>
                  <a:pt x="1378450" y="1323823"/>
                </a:lnTo>
                <a:lnTo>
                  <a:pt x="1441721" y="1330347"/>
                </a:lnTo>
                <a:lnTo>
                  <a:pt x="1505962" y="1336228"/>
                </a:lnTo>
                <a:lnTo>
                  <a:pt x="1571141" y="1341456"/>
                </a:lnTo>
                <a:lnTo>
                  <a:pt x="1637228" y="1346022"/>
                </a:lnTo>
                <a:lnTo>
                  <a:pt x="1704190" y="1349913"/>
                </a:lnTo>
                <a:lnTo>
                  <a:pt x="1771997" y="1353120"/>
                </a:lnTo>
                <a:lnTo>
                  <a:pt x="1840618" y="1355633"/>
                </a:lnTo>
                <a:lnTo>
                  <a:pt x="1910021" y="1357441"/>
                </a:lnTo>
                <a:lnTo>
                  <a:pt x="1980175" y="1358533"/>
                </a:lnTo>
                <a:lnTo>
                  <a:pt x="2051050" y="1358900"/>
                </a:lnTo>
                <a:lnTo>
                  <a:pt x="2121849" y="1358533"/>
                </a:lnTo>
                <a:lnTo>
                  <a:pt x="2191935" y="1357441"/>
                </a:lnTo>
                <a:lnTo>
                  <a:pt x="2261275" y="1355633"/>
                </a:lnTo>
                <a:lnTo>
                  <a:pt x="2329839" y="1353120"/>
                </a:lnTo>
                <a:lnTo>
                  <a:pt x="2397595" y="1349913"/>
                </a:lnTo>
                <a:lnTo>
                  <a:pt x="2464512" y="1346022"/>
                </a:lnTo>
                <a:lnTo>
                  <a:pt x="2530558" y="1341456"/>
                </a:lnTo>
                <a:lnTo>
                  <a:pt x="2595701" y="1336228"/>
                </a:lnTo>
                <a:lnTo>
                  <a:pt x="2659911" y="1330347"/>
                </a:lnTo>
                <a:lnTo>
                  <a:pt x="2723156" y="1323823"/>
                </a:lnTo>
                <a:lnTo>
                  <a:pt x="2785405" y="1316667"/>
                </a:lnTo>
                <a:lnTo>
                  <a:pt x="2846625" y="1308890"/>
                </a:lnTo>
                <a:lnTo>
                  <a:pt x="2906786" y="1300501"/>
                </a:lnTo>
                <a:lnTo>
                  <a:pt x="2965857" y="1291512"/>
                </a:lnTo>
                <a:lnTo>
                  <a:pt x="3023805" y="1281932"/>
                </a:lnTo>
                <a:lnTo>
                  <a:pt x="3080600" y="1271773"/>
                </a:lnTo>
                <a:lnTo>
                  <a:pt x="3136210" y="1261044"/>
                </a:lnTo>
                <a:lnTo>
                  <a:pt x="3190603" y="1249756"/>
                </a:lnTo>
                <a:lnTo>
                  <a:pt x="3243749" y="1237919"/>
                </a:lnTo>
                <a:lnTo>
                  <a:pt x="3295616" y="1225545"/>
                </a:lnTo>
                <a:lnTo>
                  <a:pt x="3346172" y="1212642"/>
                </a:lnTo>
                <a:lnTo>
                  <a:pt x="3395386" y="1199222"/>
                </a:lnTo>
                <a:lnTo>
                  <a:pt x="3443226" y="1185296"/>
                </a:lnTo>
                <a:lnTo>
                  <a:pt x="3489662" y="1170873"/>
                </a:lnTo>
                <a:lnTo>
                  <a:pt x="3534661" y="1155964"/>
                </a:lnTo>
                <a:lnTo>
                  <a:pt x="3578193" y="1140579"/>
                </a:lnTo>
                <a:lnTo>
                  <a:pt x="3620226" y="1124729"/>
                </a:lnTo>
                <a:lnTo>
                  <a:pt x="3660728" y="1108424"/>
                </a:lnTo>
                <a:lnTo>
                  <a:pt x="3699669" y="1091675"/>
                </a:lnTo>
                <a:lnTo>
                  <a:pt x="3737016" y="1074493"/>
                </a:lnTo>
                <a:lnTo>
                  <a:pt x="3772738" y="1056886"/>
                </a:lnTo>
                <a:lnTo>
                  <a:pt x="3806804" y="1038867"/>
                </a:lnTo>
                <a:lnTo>
                  <a:pt x="3869842" y="1001631"/>
                </a:lnTo>
                <a:lnTo>
                  <a:pt x="3925879" y="962868"/>
                </a:lnTo>
                <a:lnTo>
                  <a:pt x="3974663" y="922661"/>
                </a:lnTo>
                <a:lnTo>
                  <a:pt x="4015942" y="881095"/>
                </a:lnTo>
                <a:lnTo>
                  <a:pt x="4049467" y="838251"/>
                </a:lnTo>
                <a:lnTo>
                  <a:pt x="4074984" y="794215"/>
                </a:lnTo>
                <a:lnTo>
                  <a:pt x="4092244" y="749068"/>
                </a:lnTo>
                <a:lnTo>
                  <a:pt x="4100994" y="702895"/>
                </a:lnTo>
                <a:lnTo>
                  <a:pt x="4102100" y="679450"/>
                </a:lnTo>
                <a:lnTo>
                  <a:pt x="4100994" y="655929"/>
                </a:lnTo>
                <a:lnTo>
                  <a:pt x="4092244" y="609625"/>
                </a:lnTo>
                <a:lnTo>
                  <a:pt x="4074984" y="564371"/>
                </a:lnTo>
                <a:lnTo>
                  <a:pt x="4049467" y="520248"/>
                </a:lnTo>
                <a:lnTo>
                  <a:pt x="4015942" y="477338"/>
                </a:lnTo>
                <a:lnTo>
                  <a:pt x="3974663" y="435723"/>
                </a:lnTo>
                <a:lnTo>
                  <a:pt x="3925879" y="395485"/>
                </a:lnTo>
                <a:lnTo>
                  <a:pt x="3869842" y="356706"/>
                </a:lnTo>
                <a:lnTo>
                  <a:pt x="3806804" y="319468"/>
                </a:lnTo>
                <a:lnTo>
                  <a:pt x="3772738" y="301452"/>
                </a:lnTo>
                <a:lnTo>
                  <a:pt x="3737016" y="283853"/>
                </a:lnTo>
                <a:lnTo>
                  <a:pt x="3699669" y="266679"/>
                </a:lnTo>
                <a:lnTo>
                  <a:pt x="3660728" y="249941"/>
                </a:lnTo>
                <a:lnTo>
                  <a:pt x="3620226" y="233651"/>
                </a:lnTo>
                <a:lnTo>
                  <a:pt x="3578193" y="217817"/>
                </a:lnTo>
                <a:lnTo>
                  <a:pt x="3534661" y="202450"/>
                </a:lnTo>
                <a:lnTo>
                  <a:pt x="3489662" y="187560"/>
                </a:lnTo>
                <a:lnTo>
                  <a:pt x="3443226" y="173158"/>
                </a:lnTo>
                <a:lnTo>
                  <a:pt x="3395386" y="159253"/>
                </a:lnTo>
                <a:lnTo>
                  <a:pt x="3346172" y="145857"/>
                </a:lnTo>
                <a:lnTo>
                  <a:pt x="3295616" y="132979"/>
                </a:lnTo>
                <a:lnTo>
                  <a:pt x="3243749" y="120629"/>
                </a:lnTo>
                <a:lnTo>
                  <a:pt x="3190603" y="108818"/>
                </a:lnTo>
                <a:lnTo>
                  <a:pt x="3136210" y="97556"/>
                </a:lnTo>
                <a:lnTo>
                  <a:pt x="3080600" y="86853"/>
                </a:lnTo>
                <a:lnTo>
                  <a:pt x="3023805" y="76719"/>
                </a:lnTo>
                <a:lnTo>
                  <a:pt x="2965857" y="67165"/>
                </a:lnTo>
                <a:lnTo>
                  <a:pt x="2906786" y="58201"/>
                </a:lnTo>
                <a:lnTo>
                  <a:pt x="2846625" y="49837"/>
                </a:lnTo>
                <a:lnTo>
                  <a:pt x="2785405" y="42083"/>
                </a:lnTo>
                <a:lnTo>
                  <a:pt x="2723156" y="34950"/>
                </a:lnTo>
                <a:lnTo>
                  <a:pt x="2659911" y="28447"/>
                </a:lnTo>
                <a:lnTo>
                  <a:pt x="2595701" y="22586"/>
                </a:lnTo>
                <a:lnTo>
                  <a:pt x="2530558" y="17376"/>
                </a:lnTo>
                <a:lnTo>
                  <a:pt x="2464512" y="12827"/>
                </a:lnTo>
                <a:lnTo>
                  <a:pt x="2397595" y="8950"/>
                </a:lnTo>
                <a:lnTo>
                  <a:pt x="2329839" y="5755"/>
                </a:lnTo>
                <a:lnTo>
                  <a:pt x="2261275" y="3252"/>
                </a:lnTo>
                <a:lnTo>
                  <a:pt x="2191935" y="1452"/>
                </a:lnTo>
                <a:lnTo>
                  <a:pt x="2121849" y="364"/>
                </a:lnTo>
                <a:lnTo>
                  <a:pt x="20510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935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51050" y="0"/>
                </a:moveTo>
                <a:lnTo>
                  <a:pt x="2121849" y="364"/>
                </a:lnTo>
                <a:lnTo>
                  <a:pt x="2191935" y="1452"/>
                </a:lnTo>
                <a:lnTo>
                  <a:pt x="2261275" y="3252"/>
                </a:lnTo>
                <a:lnTo>
                  <a:pt x="2329839" y="5755"/>
                </a:lnTo>
                <a:lnTo>
                  <a:pt x="2397595" y="8950"/>
                </a:lnTo>
                <a:lnTo>
                  <a:pt x="2464512" y="12827"/>
                </a:lnTo>
                <a:lnTo>
                  <a:pt x="2530558" y="17376"/>
                </a:lnTo>
                <a:lnTo>
                  <a:pt x="2595701" y="22586"/>
                </a:lnTo>
                <a:lnTo>
                  <a:pt x="2659911" y="28447"/>
                </a:lnTo>
                <a:lnTo>
                  <a:pt x="2723156" y="34950"/>
                </a:lnTo>
                <a:lnTo>
                  <a:pt x="2785405" y="42083"/>
                </a:lnTo>
                <a:lnTo>
                  <a:pt x="2846625" y="49837"/>
                </a:lnTo>
                <a:lnTo>
                  <a:pt x="2906786" y="58201"/>
                </a:lnTo>
                <a:lnTo>
                  <a:pt x="2965857" y="67165"/>
                </a:lnTo>
                <a:lnTo>
                  <a:pt x="3023805" y="76719"/>
                </a:lnTo>
                <a:lnTo>
                  <a:pt x="3080600" y="86853"/>
                </a:lnTo>
                <a:lnTo>
                  <a:pt x="3136210" y="97556"/>
                </a:lnTo>
                <a:lnTo>
                  <a:pt x="3190603" y="108818"/>
                </a:lnTo>
                <a:lnTo>
                  <a:pt x="3243749" y="120629"/>
                </a:lnTo>
                <a:lnTo>
                  <a:pt x="3295616" y="132979"/>
                </a:lnTo>
                <a:lnTo>
                  <a:pt x="3346172" y="145857"/>
                </a:lnTo>
                <a:lnTo>
                  <a:pt x="3395386" y="159253"/>
                </a:lnTo>
                <a:lnTo>
                  <a:pt x="3443226" y="173158"/>
                </a:lnTo>
                <a:lnTo>
                  <a:pt x="3489662" y="187560"/>
                </a:lnTo>
                <a:lnTo>
                  <a:pt x="3534661" y="202450"/>
                </a:lnTo>
                <a:lnTo>
                  <a:pt x="3578193" y="217817"/>
                </a:lnTo>
                <a:lnTo>
                  <a:pt x="3620226" y="233651"/>
                </a:lnTo>
                <a:lnTo>
                  <a:pt x="3660728" y="249941"/>
                </a:lnTo>
                <a:lnTo>
                  <a:pt x="3699669" y="266679"/>
                </a:lnTo>
                <a:lnTo>
                  <a:pt x="3737016" y="283853"/>
                </a:lnTo>
                <a:lnTo>
                  <a:pt x="3772738" y="301452"/>
                </a:lnTo>
                <a:lnTo>
                  <a:pt x="3806804" y="319468"/>
                </a:lnTo>
                <a:lnTo>
                  <a:pt x="3869842" y="356706"/>
                </a:lnTo>
                <a:lnTo>
                  <a:pt x="3925879" y="395485"/>
                </a:lnTo>
                <a:lnTo>
                  <a:pt x="3974663" y="435723"/>
                </a:lnTo>
                <a:lnTo>
                  <a:pt x="4015942" y="477338"/>
                </a:lnTo>
                <a:lnTo>
                  <a:pt x="4049467" y="520248"/>
                </a:lnTo>
                <a:lnTo>
                  <a:pt x="4074984" y="564371"/>
                </a:lnTo>
                <a:lnTo>
                  <a:pt x="4092244" y="609625"/>
                </a:lnTo>
                <a:lnTo>
                  <a:pt x="4100994" y="655929"/>
                </a:lnTo>
                <a:lnTo>
                  <a:pt x="4102100" y="679450"/>
                </a:lnTo>
                <a:lnTo>
                  <a:pt x="4100994" y="702895"/>
                </a:lnTo>
                <a:lnTo>
                  <a:pt x="4092244" y="749068"/>
                </a:lnTo>
                <a:lnTo>
                  <a:pt x="4074984" y="794215"/>
                </a:lnTo>
                <a:lnTo>
                  <a:pt x="4049467" y="838251"/>
                </a:lnTo>
                <a:lnTo>
                  <a:pt x="4015942" y="881095"/>
                </a:lnTo>
                <a:lnTo>
                  <a:pt x="3974663" y="922661"/>
                </a:lnTo>
                <a:lnTo>
                  <a:pt x="3925879" y="962868"/>
                </a:lnTo>
                <a:lnTo>
                  <a:pt x="3869842" y="1001631"/>
                </a:lnTo>
                <a:lnTo>
                  <a:pt x="3806804" y="1038867"/>
                </a:lnTo>
                <a:lnTo>
                  <a:pt x="3772738" y="1056886"/>
                </a:lnTo>
                <a:lnTo>
                  <a:pt x="3737016" y="1074493"/>
                </a:lnTo>
                <a:lnTo>
                  <a:pt x="3699669" y="1091675"/>
                </a:lnTo>
                <a:lnTo>
                  <a:pt x="3660728" y="1108424"/>
                </a:lnTo>
                <a:lnTo>
                  <a:pt x="3620226" y="1124729"/>
                </a:lnTo>
                <a:lnTo>
                  <a:pt x="3578193" y="1140579"/>
                </a:lnTo>
                <a:lnTo>
                  <a:pt x="3534661" y="1155964"/>
                </a:lnTo>
                <a:lnTo>
                  <a:pt x="3489662" y="1170873"/>
                </a:lnTo>
                <a:lnTo>
                  <a:pt x="3443226" y="1185296"/>
                </a:lnTo>
                <a:lnTo>
                  <a:pt x="3395386" y="1199222"/>
                </a:lnTo>
                <a:lnTo>
                  <a:pt x="3346172" y="1212642"/>
                </a:lnTo>
                <a:lnTo>
                  <a:pt x="3295616" y="1225545"/>
                </a:lnTo>
                <a:lnTo>
                  <a:pt x="3243749" y="1237919"/>
                </a:lnTo>
                <a:lnTo>
                  <a:pt x="3190603" y="1249756"/>
                </a:lnTo>
                <a:lnTo>
                  <a:pt x="3136210" y="1261044"/>
                </a:lnTo>
                <a:lnTo>
                  <a:pt x="3080600" y="1271773"/>
                </a:lnTo>
                <a:lnTo>
                  <a:pt x="3023805" y="1281932"/>
                </a:lnTo>
                <a:lnTo>
                  <a:pt x="2965857" y="1291512"/>
                </a:lnTo>
                <a:lnTo>
                  <a:pt x="2906786" y="1300501"/>
                </a:lnTo>
                <a:lnTo>
                  <a:pt x="2846625" y="1308890"/>
                </a:lnTo>
                <a:lnTo>
                  <a:pt x="2785405" y="1316667"/>
                </a:lnTo>
                <a:lnTo>
                  <a:pt x="2723156" y="1323823"/>
                </a:lnTo>
                <a:lnTo>
                  <a:pt x="2659911" y="1330347"/>
                </a:lnTo>
                <a:lnTo>
                  <a:pt x="2595701" y="1336228"/>
                </a:lnTo>
                <a:lnTo>
                  <a:pt x="2530558" y="1341456"/>
                </a:lnTo>
                <a:lnTo>
                  <a:pt x="2464512" y="1346022"/>
                </a:lnTo>
                <a:lnTo>
                  <a:pt x="2397595" y="1349913"/>
                </a:lnTo>
                <a:lnTo>
                  <a:pt x="2329839" y="1353120"/>
                </a:lnTo>
                <a:lnTo>
                  <a:pt x="2261275" y="1355633"/>
                </a:lnTo>
                <a:lnTo>
                  <a:pt x="2191935" y="1357441"/>
                </a:lnTo>
                <a:lnTo>
                  <a:pt x="2121849" y="1358533"/>
                </a:lnTo>
                <a:lnTo>
                  <a:pt x="2051050" y="1358900"/>
                </a:lnTo>
                <a:lnTo>
                  <a:pt x="1980175" y="1358533"/>
                </a:lnTo>
                <a:lnTo>
                  <a:pt x="1910021" y="1357441"/>
                </a:lnTo>
                <a:lnTo>
                  <a:pt x="1840618" y="1355633"/>
                </a:lnTo>
                <a:lnTo>
                  <a:pt x="1771997" y="1353120"/>
                </a:lnTo>
                <a:lnTo>
                  <a:pt x="1704190" y="1349913"/>
                </a:lnTo>
                <a:lnTo>
                  <a:pt x="1637228" y="1346022"/>
                </a:lnTo>
                <a:lnTo>
                  <a:pt x="1571141" y="1341456"/>
                </a:lnTo>
                <a:lnTo>
                  <a:pt x="1505962" y="1336228"/>
                </a:lnTo>
                <a:lnTo>
                  <a:pt x="1441721" y="1330347"/>
                </a:lnTo>
                <a:lnTo>
                  <a:pt x="1378450" y="1323823"/>
                </a:lnTo>
                <a:lnTo>
                  <a:pt x="1316180" y="1316667"/>
                </a:lnTo>
                <a:lnTo>
                  <a:pt x="1254942" y="1308890"/>
                </a:lnTo>
                <a:lnTo>
                  <a:pt x="1194767" y="1300501"/>
                </a:lnTo>
                <a:lnTo>
                  <a:pt x="1135687" y="1291512"/>
                </a:lnTo>
                <a:lnTo>
                  <a:pt x="1077732" y="1281932"/>
                </a:lnTo>
                <a:lnTo>
                  <a:pt x="1020935" y="1271773"/>
                </a:lnTo>
                <a:lnTo>
                  <a:pt x="965325" y="1261044"/>
                </a:lnTo>
                <a:lnTo>
                  <a:pt x="910935" y="1249756"/>
                </a:lnTo>
                <a:lnTo>
                  <a:pt x="857796" y="1237919"/>
                </a:lnTo>
                <a:lnTo>
                  <a:pt x="805938" y="1225545"/>
                </a:lnTo>
                <a:lnTo>
                  <a:pt x="755394" y="1212642"/>
                </a:lnTo>
                <a:lnTo>
                  <a:pt x="706194" y="1199222"/>
                </a:lnTo>
                <a:lnTo>
                  <a:pt x="658369" y="1185296"/>
                </a:lnTo>
                <a:lnTo>
                  <a:pt x="611951" y="1170873"/>
                </a:lnTo>
                <a:lnTo>
                  <a:pt x="566971" y="1155964"/>
                </a:lnTo>
                <a:lnTo>
                  <a:pt x="523460" y="1140579"/>
                </a:lnTo>
                <a:lnTo>
                  <a:pt x="481450" y="1124729"/>
                </a:lnTo>
                <a:lnTo>
                  <a:pt x="440971" y="1108424"/>
                </a:lnTo>
                <a:lnTo>
                  <a:pt x="402055" y="1091675"/>
                </a:lnTo>
                <a:lnTo>
                  <a:pt x="364733" y="1074493"/>
                </a:lnTo>
                <a:lnTo>
                  <a:pt x="329036" y="1056886"/>
                </a:lnTo>
                <a:lnTo>
                  <a:pt x="294996" y="1038867"/>
                </a:lnTo>
                <a:lnTo>
                  <a:pt x="232009" y="1001631"/>
                </a:lnTo>
                <a:lnTo>
                  <a:pt x="176023" y="962868"/>
                </a:lnTo>
                <a:lnTo>
                  <a:pt x="127287" y="922661"/>
                </a:lnTo>
                <a:lnTo>
                  <a:pt x="86052" y="881095"/>
                </a:lnTo>
                <a:lnTo>
                  <a:pt x="52566" y="838251"/>
                </a:lnTo>
                <a:lnTo>
                  <a:pt x="27079" y="794215"/>
                </a:lnTo>
                <a:lnTo>
                  <a:pt x="9842" y="749068"/>
                </a:lnTo>
                <a:lnTo>
                  <a:pt x="1103" y="702895"/>
                </a:lnTo>
                <a:lnTo>
                  <a:pt x="0" y="679450"/>
                </a:lnTo>
                <a:lnTo>
                  <a:pt x="1103" y="655929"/>
                </a:lnTo>
                <a:lnTo>
                  <a:pt x="9842" y="609625"/>
                </a:lnTo>
                <a:lnTo>
                  <a:pt x="27079" y="564371"/>
                </a:lnTo>
                <a:lnTo>
                  <a:pt x="52566" y="520248"/>
                </a:lnTo>
                <a:lnTo>
                  <a:pt x="86052" y="477338"/>
                </a:lnTo>
                <a:lnTo>
                  <a:pt x="127287" y="435723"/>
                </a:lnTo>
                <a:lnTo>
                  <a:pt x="176023" y="395485"/>
                </a:lnTo>
                <a:lnTo>
                  <a:pt x="232009" y="356706"/>
                </a:lnTo>
                <a:lnTo>
                  <a:pt x="294996" y="319468"/>
                </a:lnTo>
                <a:lnTo>
                  <a:pt x="329036" y="301452"/>
                </a:lnTo>
                <a:lnTo>
                  <a:pt x="364733" y="283853"/>
                </a:lnTo>
                <a:lnTo>
                  <a:pt x="402055" y="266679"/>
                </a:lnTo>
                <a:lnTo>
                  <a:pt x="440971" y="249941"/>
                </a:lnTo>
                <a:lnTo>
                  <a:pt x="481450" y="233651"/>
                </a:lnTo>
                <a:lnTo>
                  <a:pt x="523460" y="217817"/>
                </a:lnTo>
                <a:lnTo>
                  <a:pt x="566971" y="202450"/>
                </a:lnTo>
                <a:lnTo>
                  <a:pt x="611951" y="187560"/>
                </a:lnTo>
                <a:lnTo>
                  <a:pt x="658369" y="173158"/>
                </a:lnTo>
                <a:lnTo>
                  <a:pt x="706194" y="159253"/>
                </a:lnTo>
                <a:lnTo>
                  <a:pt x="755394" y="145857"/>
                </a:lnTo>
                <a:lnTo>
                  <a:pt x="805938" y="132979"/>
                </a:lnTo>
                <a:lnTo>
                  <a:pt x="857796" y="120629"/>
                </a:lnTo>
                <a:lnTo>
                  <a:pt x="910935" y="108818"/>
                </a:lnTo>
                <a:lnTo>
                  <a:pt x="965325" y="97556"/>
                </a:lnTo>
                <a:lnTo>
                  <a:pt x="1020935" y="86853"/>
                </a:lnTo>
                <a:lnTo>
                  <a:pt x="1077732" y="76719"/>
                </a:lnTo>
                <a:lnTo>
                  <a:pt x="1135687" y="67165"/>
                </a:lnTo>
                <a:lnTo>
                  <a:pt x="1194767" y="58201"/>
                </a:lnTo>
                <a:lnTo>
                  <a:pt x="1254942" y="49837"/>
                </a:lnTo>
                <a:lnTo>
                  <a:pt x="1316180" y="42083"/>
                </a:lnTo>
                <a:lnTo>
                  <a:pt x="1378450" y="34950"/>
                </a:lnTo>
                <a:lnTo>
                  <a:pt x="1441721" y="28447"/>
                </a:lnTo>
                <a:lnTo>
                  <a:pt x="1505962" y="22586"/>
                </a:lnTo>
                <a:lnTo>
                  <a:pt x="1571141" y="17376"/>
                </a:lnTo>
                <a:lnTo>
                  <a:pt x="1637228" y="12827"/>
                </a:lnTo>
                <a:lnTo>
                  <a:pt x="1704190" y="8950"/>
                </a:lnTo>
                <a:lnTo>
                  <a:pt x="1771997" y="5755"/>
                </a:lnTo>
                <a:lnTo>
                  <a:pt x="1840618" y="3252"/>
                </a:lnTo>
                <a:lnTo>
                  <a:pt x="1910021" y="1452"/>
                </a:lnTo>
                <a:lnTo>
                  <a:pt x="1980175" y="364"/>
                </a:lnTo>
                <a:lnTo>
                  <a:pt x="20510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9350" y="514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61450" y="65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666740" y="5267959"/>
            <a:ext cx="26835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Unused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line of  credit 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is</a:t>
            </a:r>
            <a:r>
              <a:rPr sz="2400" b="1" spc="-8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disclosed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in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notes.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19600" y="3114039"/>
            <a:ext cx="0" cy="772160"/>
          </a:xfrm>
          <a:custGeom>
            <a:avLst/>
            <a:gdLst/>
            <a:ahLst/>
            <a:cxnLst/>
            <a:rect l="l" t="t" r="r" b="b"/>
            <a:pathLst>
              <a:path h="772160">
                <a:moveTo>
                  <a:pt x="0" y="772160"/>
                </a:moveTo>
                <a:lnTo>
                  <a:pt x="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43400" y="2971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9600" y="4648200"/>
            <a:ext cx="814069" cy="814069"/>
          </a:xfrm>
          <a:custGeom>
            <a:avLst/>
            <a:gdLst/>
            <a:ahLst/>
            <a:cxnLst/>
            <a:rect l="l" t="t" r="r" b="b"/>
            <a:pathLst>
              <a:path w="814070" h="814070">
                <a:moveTo>
                  <a:pt x="0" y="0"/>
                </a:moveTo>
                <a:lnTo>
                  <a:pt x="814070" y="814069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72709" y="5401309"/>
            <a:ext cx="161290" cy="161290"/>
          </a:xfrm>
          <a:custGeom>
            <a:avLst/>
            <a:gdLst/>
            <a:ahLst/>
            <a:cxnLst/>
            <a:rect l="l" t="t" r="r" b="b"/>
            <a:pathLst>
              <a:path w="161289" h="161289">
                <a:moveTo>
                  <a:pt x="107950" y="0"/>
                </a:moveTo>
                <a:lnTo>
                  <a:pt x="0" y="107949"/>
                </a:lnTo>
                <a:lnTo>
                  <a:pt x="161289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33800" y="4648200"/>
            <a:ext cx="737870" cy="737870"/>
          </a:xfrm>
          <a:custGeom>
            <a:avLst/>
            <a:gdLst/>
            <a:ahLst/>
            <a:cxnLst/>
            <a:rect l="l" t="t" r="r" b="b"/>
            <a:pathLst>
              <a:path w="737870" h="737870">
                <a:moveTo>
                  <a:pt x="737870" y="0"/>
                </a:moveTo>
                <a:lnTo>
                  <a:pt x="0" y="737869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3470" y="5325109"/>
            <a:ext cx="162560" cy="161290"/>
          </a:xfrm>
          <a:custGeom>
            <a:avLst/>
            <a:gdLst/>
            <a:ahLst/>
            <a:cxnLst/>
            <a:rect l="l" t="t" r="r" b="b"/>
            <a:pathLst>
              <a:path w="162560" h="161289">
                <a:moveTo>
                  <a:pt x="54609" y="0"/>
                </a:moveTo>
                <a:lnTo>
                  <a:pt x="0" y="161289"/>
                </a:lnTo>
                <a:lnTo>
                  <a:pt x="162559" y="106679"/>
                </a:lnTo>
                <a:lnTo>
                  <a:pt x="54609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43909" y="3881120"/>
            <a:ext cx="2143760" cy="820419"/>
          </a:xfrm>
          <a:custGeom>
            <a:avLst/>
            <a:gdLst/>
            <a:ahLst/>
            <a:cxnLst/>
            <a:rect l="l" t="t" r="r" b="b"/>
            <a:pathLst>
              <a:path w="2143760" h="820420">
                <a:moveTo>
                  <a:pt x="2143760" y="0"/>
                </a:moveTo>
                <a:lnTo>
                  <a:pt x="0" y="0"/>
                </a:lnTo>
                <a:lnTo>
                  <a:pt x="0" y="820419"/>
                </a:lnTo>
                <a:lnTo>
                  <a:pt x="2143760" y="820419"/>
                </a:lnTo>
                <a:lnTo>
                  <a:pt x="214376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43909" y="3881120"/>
            <a:ext cx="2143760" cy="820419"/>
          </a:xfrm>
          <a:prstGeom prst="rect">
            <a:avLst/>
          </a:prstGeom>
          <a:ln w="12579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630555" marR="481330" indent="-143510">
              <a:lnSpc>
                <a:spcPct val="100000"/>
              </a:lnSpc>
              <a:spcBef>
                <a:spcPts val="35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Lines</a:t>
            </a:r>
            <a:r>
              <a:rPr sz="2400" b="1" spc="-9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of  Credit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337</Words>
  <Application>Microsoft Office PowerPoint</Application>
  <PresentationFormat>On-screen Show (4:3)</PresentationFormat>
  <Paragraphs>80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Office Theme</vt:lpstr>
      <vt:lpstr>FINANCIAL ASSETS</vt:lpstr>
      <vt:lpstr>PowerPoint Presentation</vt:lpstr>
      <vt:lpstr>How Much Cash Should a Business  Have?</vt:lpstr>
      <vt:lpstr>How Much Cash Should a Business  Have?</vt:lpstr>
      <vt:lpstr>The Valuation of Financial Assets</vt:lpstr>
      <vt:lpstr>Cash</vt:lpstr>
      <vt:lpstr>Reporting Cash in the Balance  Sheet</vt:lpstr>
      <vt:lpstr>Reporting Cash in the Balance  Sheet</vt:lpstr>
      <vt:lpstr>Reporting Cash in the Balance 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ASSETS</dc:title>
  <cp:lastModifiedBy>Adeel Nasir</cp:lastModifiedBy>
  <cp:revision>20</cp:revision>
  <dcterms:created xsi:type="dcterms:W3CDTF">2020-03-22T08:39:02Z</dcterms:created>
  <dcterms:modified xsi:type="dcterms:W3CDTF">2020-03-24T11:10:36Z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2015-05-31T00:00:00Z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2020-03-22T00:00:00Z</vt:filetime>
  </property>
</Properties>
</file>